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321" r:id="rId9"/>
    <p:sldId id="262" r:id="rId10"/>
    <p:sldId id="263" r:id="rId11"/>
    <p:sldId id="264" r:id="rId12"/>
    <p:sldId id="322" r:id="rId13"/>
    <p:sldId id="268" r:id="rId14"/>
    <p:sldId id="325" r:id="rId15"/>
    <p:sldId id="326" r:id="rId16"/>
    <p:sldId id="312" r:id="rId17"/>
    <p:sldId id="266" r:id="rId18"/>
    <p:sldId id="314" r:id="rId19"/>
    <p:sldId id="315" r:id="rId20"/>
    <p:sldId id="316" r:id="rId21"/>
    <p:sldId id="267" r:id="rId22"/>
    <p:sldId id="319" r:id="rId23"/>
    <p:sldId id="320" r:id="rId24"/>
    <p:sldId id="318" r:id="rId25"/>
    <p:sldId id="272" r:id="rId26"/>
    <p:sldId id="28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16CF24-1C6D-4843-A05E-EE850148756B}">
  <a:tblStyle styleId="{8616CF24-1C6D-4843-A05E-EE85014875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e6351604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e6351604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e635160474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e635160474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e5e5a65a2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e5e5a65a2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e6351604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e6351604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8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e63516047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e63516047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e63516047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e63516047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e63516047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e63516047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539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e63516047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e63516047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01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e635160474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e635160474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e63516047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e63516047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5e5a65a2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5e5a65a2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5e5a65a2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e5e5a65a2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e635160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e635160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5eb9606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5eb9606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e5e5a65a2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e5e5a65a2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e6351604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e6351604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e6351604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e6351604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881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e63516047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e63516047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0" name="Google Shape;10;p2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885175"/>
            <a:ext cx="54864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84125"/>
            <a:ext cx="53979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5" name="Google Shape;15;p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" name="Google Shape;17;p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6" name="Google Shape;26;p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3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197" name="Google Shape;197;p13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3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2"/>
          </p:nvPr>
        </p:nvSpPr>
        <p:spPr>
          <a:xfrm>
            <a:off x="713100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3100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713100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4"/>
          </p:nvPr>
        </p:nvSpPr>
        <p:spPr>
          <a:xfrm>
            <a:off x="3415952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5" hasCustomPrompt="1"/>
          </p:nvPr>
        </p:nvSpPr>
        <p:spPr>
          <a:xfrm>
            <a:off x="3415951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6"/>
          </p:nvPr>
        </p:nvSpPr>
        <p:spPr>
          <a:xfrm>
            <a:off x="3415952" y="216161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7"/>
          </p:nvPr>
        </p:nvSpPr>
        <p:spPr>
          <a:xfrm>
            <a:off x="6118800" y="1598700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8" hasCustomPrompt="1"/>
          </p:nvPr>
        </p:nvSpPr>
        <p:spPr>
          <a:xfrm>
            <a:off x="6118800" y="1186147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9"/>
          </p:nvPr>
        </p:nvSpPr>
        <p:spPr>
          <a:xfrm>
            <a:off x="6118800" y="2122592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3"/>
          </p:nvPr>
        </p:nvSpPr>
        <p:spPr>
          <a:xfrm>
            <a:off x="71310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092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5"/>
          </p:nvPr>
        </p:nvSpPr>
        <p:spPr>
          <a:xfrm>
            <a:off x="71308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6"/>
          </p:nvPr>
        </p:nvSpPr>
        <p:spPr>
          <a:xfrm>
            <a:off x="341175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1746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8"/>
          </p:nvPr>
        </p:nvSpPr>
        <p:spPr>
          <a:xfrm>
            <a:off x="3411738" y="3873954"/>
            <a:ext cx="23163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16" name="Google Shape;216;p1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18" name="Google Shape;218;p1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19" name="Google Shape;219;p13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27" name="Google Shape;227;p1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3">
    <p:bg>
      <p:bgPr>
        <a:solidFill>
          <a:schemeClr val="accen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4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230" name="Google Shape;230;p14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14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33" name="Google Shape;233;p14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34" name="Google Shape;234;p14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35" name="Google Shape;235;p14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36" name="Google Shape;236;p14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7" name="Google Shape;237;p14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8" name="Google Shape;238;p14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9" name="Google Shape;239;p14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0" name="Google Shape;240;p14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1" name="Google Shape;241;p14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2" name="Google Shape;242;p14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3" name="Google Shape;243;p14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44" name="Google Shape;244;p14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713100" y="2162975"/>
            <a:ext cx="47550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1248581"/>
            <a:ext cx="14631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1"/>
          </p:nvPr>
        </p:nvSpPr>
        <p:spPr>
          <a:xfrm>
            <a:off x="713250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bg>
      <p:bgPr>
        <a:solidFill>
          <a:schemeClr val="accent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5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250" name="Google Shape;250;p15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15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253" name="Google Shape;253;p15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254" name="Google Shape;254;p15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55" name="Google Shape;255;p15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256" name="Google Shape;256;p15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7" name="Google Shape;257;p15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8" name="Google Shape;258;p15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9" name="Google Shape;259;p15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0" name="Google Shape;260;p15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" name="Google Shape;261;p15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" name="Google Shape;262;p15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" name="Google Shape;263;p15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64" name="Google Shape;264;p15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5" name="Google Shape;265;p15"/>
          <p:cNvSpPr txBox="1">
            <a:spLocks noGrp="1"/>
          </p:cNvSpPr>
          <p:nvPr>
            <p:ph type="title"/>
          </p:nvPr>
        </p:nvSpPr>
        <p:spPr>
          <a:xfrm>
            <a:off x="2496125" y="3610675"/>
            <a:ext cx="41517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1"/>
          </p:nvPr>
        </p:nvSpPr>
        <p:spPr>
          <a:xfrm>
            <a:off x="713100" y="1678350"/>
            <a:ext cx="7717800" cy="118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Josefin Sans"/>
              <a:buNone/>
              <a:defRPr sz="2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1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9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27" name="Google Shape;327;p19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19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9" name="Google Shape;329;p19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30" name="Google Shape;330;p1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31" name="Google Shape;331;p1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2" name="Google Shape;332;p1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33" name="Google Shape;333;p19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341" name="Google Shape;341;p1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1"/>
          </p:nvPr>
        </p:nvSpPr>
        <p:spPr>
          <a:xfrm>
            <a:off x="7131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2"/>
          </p:nvPr>
        </p:nvSpPr>
        <p:spPr>
          <a:xfrm>
            <a:off x="7131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subTitle" idx="3"/>
          </p:nvPr>
        </p:nvSpPr>
        <p:spPr>
          <a:xfrm>
            <a:off x="34884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subTitle" idx="4"/>
          </p:nvPr>
        </p:nvSpPr>
        <p:spPr>
          <a:xfrm>
            <a:off x="34884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subTitle" idx="5"/>
          </p:nvPr>
        </p:nvSpPr>
        <p:spPr>
          <a:xfrm>
            <a:off x="6263700" y="3215058"/>
            <a:ext cx="2167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6"/>
          </p:nvPr>
        </p:nvSpPr>
        <p:spPr>
          <a:xfrm>
            <a:off x="62637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0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2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399" name="Google Shape;399;p22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2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subTitle" idx="1"/>
          </p:nvPr>
        </p:nvSpPr>
        <p:spPr>
          <a:xfrm>
            <a:off x="713100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subTitle" idx="2"/>
          </p:nvPr>
        </p:nvSpPr>
        <p:spPr>
          <a:xfrm>
            <a:off x="713111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4" name="Google Shape;404;p22"/>
          <p:cNvSpPr txBox="1">
            <a:spLocks noGrp="1"/>
          </p:cNvSpPr>
          <p:nvPr>
            <p:ph type="subTitle" idx="3"/>
          </p:nvPr>
        </p:nvSpPr>
        <p:spPr>
          <a:xfrm>
            <a:off x="2676098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subTitle" idx="4"/>
          </p:nvPr>
        </p:nvSpPr>
        <p:spPr>
          <a:xfrm>
            <a:off x="2676107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5"/>
          </p:nvPr>
        </p:nvSpPr>
        <p:spPr>
          <a:xfrm>
            <a:off x="4639099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6"/>
          </p:nvPr>
        </p:nvSpPr>
        <p:spPr>
          <a:xfrm>
            <a:off x="4639099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7"/>
          </p:nvPr>
        </p:nvSpPr>
        <p:spPr>
          <a:xfrm>
            <a:off x="6602093" y="3117775"/>
            <a:ext cx="18288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8"/>
          </p:nvPr>
        </p:nvSpPr>
        <p:spPr>
          <a:xfrm>
            <a:off x="6602098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11" name="Google Shape;411;p22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13" name="Google Shape;413;p22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414" name="Google Shape;414;p22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5" name="Google Shape;415;p22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6" name="Google Shape;416;p22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7" name="Google Shape;417;p22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8" name="Google Shape;418;p22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9" name="Google Shape;419;p22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0" name="Google Shape;420;p22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1" name="Google Shape;421;p22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22" name="Google Shape;422;p22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4"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5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478" name="Google Shape;478;p25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5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0" name="Google Shape;480;p25"/>
          <p:cNvSpPr txBox="1">
            <a:spLocks noGrp="1"/>
          </p:cNvSpPr>
          <p:nvPr>
            <p:ph type="title"/>
          </p:nvPr>
        </p:nvSpPr>
        <p:spPr>
          <a:xfrm>
            <a:off x="4572000" y="463325"/>
            <a:ext cx="3858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25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82" name="Google Shape;482;p25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483" name="Google Shape;483;p25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84" name="Google Shape;484;p25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485" name="Google Shape;485;p25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6" name="Google Shape;486;p25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7" name="Google Shape;487;p25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8" name="Google Shape;488;p25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9" name="Google Shape;489;p25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0" name="Google Shape;490;p25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1" name="Google Shape;491;p25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2" name="Google Shape;492;p25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93" name="Google Shape;493;p25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5">
    <p:bg>
      <p:bgPr>
        <a:solidFill>
          <a:schemeClr val="lt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6"/>
          <p:cNvGrpSpPr/>
          <p:nvPr/>
        </p:nvGrpSpPr>
        <p:grpSpPr>
          <a:xfrm>
            <a:off x="59" y="-26"/>
            <a:ext cx="9143974" cy="5143559"/>
            <a:chOff x="59" y="-26"/>
            <a:chExt cx="9143974" cy="5143559"/>
          </a:xfrm>
        </p:grpSpPr>
        <p:sp>
          <p:nvSpPr>
            <p:cNvPr id="496" name="Google Shape;496;p2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2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499" name="Google Shape;499;p2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00" name="Google Shape;500;p2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1" name="Google Shape;501;p2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02" name="Google Shape;502;p2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8" name="Google Shape;508;p2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10" name="Google Shape;510;p2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8">
    <p:bg>
      <p:bgPr>
        <a:solidFill>
          <a:schemeClr val="accent2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7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14" name="Google Shape;514;p27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7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6" name="Google Shape;516;p27"/>
          <p:cNvSpPr txBox="1">
            <a:spLocks noGrp="1"/>
          </p:cNvSpPr>
          <p:nvPr>
            <p:ph type="title"/>
          </p:nvPr>
        </p:nvSpPr>
        <p:spPr>
          <a:xfrm>
            <a:off x="1715838" y="571175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subTitle" idx="1"/>
          </p:nvPr>
        </p:nvSpPr>
        <p:spPr>
          <a:xfrm>
            <a:off x="1600200" y="1984611"/>
            <a:ext cx="594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7"/>
          <p:cNvSpPr txBox="1"/>
          <p:nvPr/>
        </p:nvSpPr>
        <p:spPr>
          <a:xfrm>
            <a:off x="2286000" y="3717225"/>
            <a:ext cx="4572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9" name="Google Shape;519;p27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20" name="Google Shape;520;p27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21" name="Google Shape;521;p27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22" name="Google Shape;522;p27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23" name="Google Shape;523;p27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4" name="Google Shape;524;p27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5" name="Google Shape;525;p27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6" name="Google Shape;526;p27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7" name="Google Shape;527;p27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8" name="Google Shape;528;p27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0" name="Google Shape;530;p27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31" name="Google Shape;531;p27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8">
    <p:bg>
      <p:bgPr>
        <a:solidFill>
          <a:schemeClr val="lt2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8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534" name="Google Shape;534;p28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8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6" name="Google Shape;536;p28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37" name="Google Shape;537;p28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38" name="Google Shape;538;p28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39" name="Google Shape;539;p28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40" name="Google Shape;540;p28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1" name="Google Shape;541;p28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2" name="Google Shape;542;p28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3" name="Google Shape;543;p28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4" name="Google Shape;544;p28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5" name="Google Shape;545;p28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6" name="Google Shape;546;p28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7" name="Google Shape;547;p28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48" name="Google Shape;548;p28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_1">
    <p:bg>
      <p:bgPr>
        <a:solidFill>
          <a:schemeClr val="accent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9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551" name="Google Shape;551;p2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3" name="Google Shape;553;p2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54" name="Google Shape;554;p2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55" name="Google Shape;555;p2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56" name="Google Shape;556;p2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57" name="Google Shape;557;p2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65" name="Google Shape;565;p2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29" name="Google Shape;29;p3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644588" y="2127484"/>
            <a:ext cx="5854800" cy="10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749088" y="1213084"/>
            <a:ext cx="16458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194488" y="3610675"/>
            <a:ext cx="4755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35" name="Google Shape;35;p3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7" name="Google Shape;37;p3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38" name="Google Shape;38;p3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39;p3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40;p3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41;p3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" name="Google Shape;42;p3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6" name="Google Shape;46;p3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8_1_1_1">
    <p:bg>
      <p:bgPr>
        <a:solidFill>
          <a:schemeClr val="accen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1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585" name="Google Shape;585;p31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1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7" name="Google Shape;587;p31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88" name="Google Shape;588;p31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89" name="Google Shape;589;p31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0" name="Google Shape;590;p31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91" name="Google Shape;591;p31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" name="Google Shape;592;p31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" name="Google Shape;593;p31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" name="Google Shape;594;p31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" name="Google Shape;595;p31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" name="Google Shape;596;p31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" name="Google Shape;597;p31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" name="Google Shape;598;p31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99" name="Google Shape;599;p31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 flipH="1">
            <a:off x="0" y="0"/>
            <a:ext cx="9143962" cy="5143514"/>
            <a:chOff x="0" y="0"/>
            <a:chExt cx="9143962" cy="5143514"/>
          </a:xfrm>
        </p:grpSpPr>
        <p:sp>
          <p:nvSpPr>
            <p:cNvPr id="49" name="Google Shape;49;p4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4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54" name="Google Shape;54;p4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6" name="Google Shape;56;p4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65" name="Google Shape;65;p4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6"/>
          <p:cNvGrpSpPr/>
          <p:nvPr/>
        </p:nvGrpSpPr>
        <p:grpSpPr>
          <a:xfrm flipH="1">
            <a:off x="59" y="-26"/>
            <a:ext cx="9143974" cy="5143559"/>
            <a:chOff x="59" y="-26"/>
            <a:chExt cx="9143974" cy="5143559"/>
          </a:xfrm>
        </p:grpSpPr>
        <p:sp>
          <p:nvSpPr>
            <p:cNvPr id="88" name="Google Shape;88;p6"/>
            <p:cNvSpPr/>
            <p:nvPr/>
          </p:nvSpPr>
          <p:spPr>
            <a:xfrm rot="5400000" flipH="1">
              <a:off x="4182008" y="-348742"/>
              <a:ext cx="4613309" cy="5310740"/>
            </a:xfrm>
            <a:custGeom>
              <a:avLst/>
              <a:gdLst/>
              <a:ahLst/>
              <a:cxnLst/>
              <a:rect l="l" t="t" r="r" b="b"/>
              <a:pathLst>
                <a:path w="51035" h="58752" extrusionOk="0">
                  <a:moveTo>
                    <a:pt x="1034" y="1"/>
                  </a:moveTo>
                  <a:cubicBezTo>
                    <a:pt x="0" y="4499"/>
                    <a:pt x="426" y="9271"/>
                    <a:pt x="2219" y="13496"/>
                  </a:cubicBezTo>
                  <a:cubicBezTo>
                    <a:pt x="4438" y="18694"/>
                    <a:pt x="8754" y="22949"/>
                    <a:pt x="13952" y="25138"/>
                  </a:cubicBezTo>
                  <a:cubicBezTo>
                    <a:pt x="17630" y="26658"/>
                    <a:pt x="21825" y="27235"/>
                    <a:pt x="24834" y="29849"/>
                  </a:cubicBezTo>
                  <a:cubicBezTo>
                    <a:pt x="27357" y="32038"/>
                    <a:pt x="28603" y="35320"/>
                    <a:pt x="29423" y="38573"/>
                  </a:cubicBezTo>
                  <a:cubicBezTo>
                    <a:pt x="30214" y="41795"/>
                    <a:pt x="30700" y="45138"/>
                    <a:pt x="32037" y="48208"/>
                  </a:cubicBezTo>
                  <a:cubicBezTo>
                    <a:pt x="33892" y="52372"/>
                    <a:pt x="37418" y="55746"/>
                    <a:pt x="41643" y="57479"/>
                  </a:cubicBezTo>
                  <a:cubicBezTo>
                    <a:pt x="43744" y="58324"/>
                    <a:pt x="46016" y="58752"/>
                    <a:pt x="48292" y="58752"/>
                  </a:cubicBezTo>
                  <a:cubicBezTo>
                    <a:pt x="49209" y="58752"/>
                    <a:pt x="50127" y="58682"/>
                    <a:pt x="51035" y="58543"/>
                  </a:cubicBezTo>
                  <a:lnTo>
                    <a:pt x="5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6"/>
            <p:cNvSpPr/>
            <p:nvPr/>
          </p:nvSpPr>
          <p:spPr>
            <a:xfrm rot="5400000" flipH="1">
              <a:off x="-869766" y="1125338"/>
              <a:ext cx="4888019" cy="3148371"/>
            </a:xfrm>
            <a:custGeom>
              <a:avLst/>
              <a:gdLst/>
              <a:ahLst/>
              <a:cxnLst/>
              <a:rect l="l" t="t" r="r" b="b"/>
              <a:pathLst>
                <a:path w="54074" h="34830" extrusionOk="0">
                  <a:moveTo>
                    <a:pt x="10434" y="1"/>
                  </a:moveTo>
                  <a:cubicBezTo>
                    <a:pt x="9231" y="1"/>
                    <a:pt x="8029" y="123"/>
                    <a:pt x="6869" y="361"/>
                  </a:cubicBezTo>
                  <a:cubicBezTo>
                    <a:pt x="4468" y="847"/>
                    <a:pt x="2189" y="1728"/>
                    <a:pt x="0" y="2792"/>
                  </a:cubicBezTo>
                  <a:lnTo>
                    <a:pt x="0" y="34829"/>
                  </a:lnTo>
                  <a:lnTo>
                    <a:pt x="54074" y="34829"/>
                  </a:lnTo>
                  <a:cubicBezTo>
                    <a:pt x="53041" y="29844"/>
                    <a:pt x="48420" y="25650"/>
                    <a:pt x="43284" y="25467"/>
                  </a:cubicBezTo>
                  <a:cubicBezTo>
                    <a:pt x="43126" y="25461"/>
                    <a:pt x="42967" y="25458"/>
                    <a:pt x="42809" y="25458"/>
                  </a:cubicBezTo>
                  <a:cubicBezTo>
                    <a:pt x="40146" y="25458"/>
                    <a:pt x="37420" y="26294"/>
                    <a:pt x="34803" y="26294"/>
                  </a:cubicBezTo>
                  <a:cubicBezTo>
                    <a:pt x="33801" y="26294"/>
                    <a:pt x="32815" y="26171"/>
                    <a:pt x="31855" y="25832"/>
                  </a:cubicBezTo>
                  <a:cubicBezTo>
                    <a:pt x="28025" y="24464"/>
                    <a:pt x="26080" y="20209"/>
                    <a:pt x="25168" y="16227"/>
                  </a:cubicBezTo>
                  <a:cubicBezTo>
                    <a:pt x="24256" y="12276"/>
                    <a:pt x="23800" y="7990"/>
                    <a:pt x="21338" y="4768"/>
                  </a:cubicBezTo>
                  <a:cubicBezTo>
                    <a:pt x="18835" y="1485"/>
                    <a:pt x="14625" y="1"/>
                    <a:pt x="10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6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92" name="Google Shape;92;p6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4" name="Google Shape;94;p6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95" name="Google Shape;95;p6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97;p6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98;p6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3" name="Google Shape;103;p6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7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06" name="Google Shape;106;p7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7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" name="Google Shape;108;p7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09" name="Google Shape;109;p7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12" name="Google Shape;112;p7"/>
                <p:cNvSpPr/>
                <p:nvPr/>
              </p:nvSpPr>
              <p:spPr>
                <a:xfrm>
                  <a:off x="5992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" name="Google Shape;113;p7"/>
                <p:cNvSpPr/>
                <p:nvPr/>
              </p:nvSpPr>
              <p:spPr>
                <a:xfrm>
                  <a:off x="4144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4" name="Google Shape;114;p7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5" name="Google Shape;115;p7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" name="Google Shape;116;p7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117;p7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" name="Google Shape;118;p7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" name="Google Shape;119;p7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20" name="Google Shape;120;p7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72000" y="463325"/>
            <a:ext cx="3858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4932150" y="1200150"/>
            <a:ext cx="34746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0" y="0"/>
            <a:ext cx="9143962" cy="5143514"/>
            <a:chOff x="0" y="0"/>
            <a:chExt cx="9143962" cy="5143514"/>
          </a:xfrm>
        </p:grpSpPr>
        <p:sp>
          <p:nvSpPr>
            <p:cNvPr id="143" name="Google Shape;143;p9"/>
            <p:cNvSpPr/>
            <p:nvPr/>
          </p:nvSpPr>
          <p:spPr>
            <a:xfrm rot="-5400000" flipH="1">
              <a:off x="-470261" y="470261"/>
              <a:ext cx="5143514" cy="4202993"/>
            </a:xfrm>
            <a:custGeom>
              <a:avLst/>
              <a:gdLst/>
              <a:ahLst/>
              <a:cxnLst/>
              <a:rect l="l" t="t" r="r" b="b"/>
              <a:pathLst>
                <a:path w="56902" h="46483" extrusionOk="0">
                  <a:moveTo>
                    <a:pt x="1" y="1"/>
                  </a:moveTo>
                  <a:lnTo>
                    <a:pt x="1" y="44986"/>
                  </a:lnTo>
                  <a:cubicBezTo>
                    <a:pt x="2385" y="45969"/>
                    <a:pt x="4965" y="46483"/>
                    <a:pt x="7546" y="46483"/>
                  </a:cubicBezTo>
                  <a:cubicBezTo>
                    <a:pt x="9275" y="46483"/>
                    <a:pt x="11005" y="46252"/>
                    <a:pt x="12676" y="45776"/>
                  </a:cubicBezTo>
                  <a:cubicBezTo>
                    <a:pt x="18117" y="44226"/>
                    <a:pt x="22767" y="40153"/>
                    <a:pt x="25016" y="34986"/>
                  </a:cubicBezTo>
                  <a:cubicBezTo>
                    <a:pt x="27387" y="29484"/>
                    <a:pt x="27296" y="22797"/>
                    <a:pt x="31278" y="18329"/>
                  </a:cubicBezTo>
                  <a:cubicBezTo>
                    <a:pt x="35260" y="13891"/>
                    <a:pt x="41886" y="13283"/>
                    <a:pt x="47813" y="12767"/>
                  </a:cubicBezTo>
                  <a:cubicBezTo>
                    <a:pt x="50853" y="12524"/>
                    <a:pt x="54044" y="12098"/>
                    <a:pt x="56902" y="11125"/>
                  </a:cubicBezTo>
                  <a:lnTo>
                    <a:pt x="56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9"/>
            <p:cNvSpPr/>
            <p:nvPr/>
          </p:nvSpPr>
          <p:spPr>
            <a:xfrm rot="-5400000" flipH="1">
              <a:off x="4698712" y="698236"/>
              <a:ext cx="3714770" cy="5175731"/>
            </a:xfrm>
            <a:custGeom>
              <a:avLst/>
              <a:gdLst/>
              <a:ahLst/>
              <a:cxnLst/>
              <a:rect l="l" t="t" r="r" b="b"/>
              <a:pathLst>
                <a:path w="41096" h="57241" extrusionOk="0">
                  <a:moveTo>
                    <a:pt x="39068" y="1"/>
                  </a:moveTo>
                  <a:cubicBezTo>
                    <a:pt x="35544" y="1"/>
                    <a:pt x="31995" y="1156"/>
                    <a:pt x="29728" y="3805"/>
                  </a:cubicBezTo>
                  <a:cubicBezTo>
                    <a:pt x="27448" y="6450"/>
                    <a:pt x="26749" y="10128"/>
                    <a:pt x="26627" y="13623"/>
                  </a:cubicBezTo>
                  <a:cubicBezTo>
                    <a:pt x="26475" y="17118"/>
                    <a:pt x="26749" y="20675"/>
                    <a:pt x="25989" y="24109"/>
                  </a:cubicBezTo>
                  <a:cubicBezTo>
                    <a:pt x="25259" y="27514"/>
                    <a:pt x="23223" y="30918"/>
                    <a:pt x="19910" y="32104"/>
                  </a:cubicBezTo>
                  <a:cubicBezTo>
                    <a:pt x="18675" y="32549"/>
                    <a:pt x="17381" y="32647"/>
                    <a:pt x="16068" y="32647"/>
                  </a:cubicBezTo>
                  <a:cubicBezTo>
                    <a:pt x="15045" y="32647"/>
                    <a:pt x="14011" y="32588"/>
                    <a:pt x="12985" y="32588"/>
                  </a:cubicBezTo>
                  <a:cubicBezTo>
                    <a:pt x="11828" y="32588"/>
                    <a:pt x="10682" y="32663"/>
                    <a:pt x="9575" y="32985"/>
                  </a:cubicBezTo>
                  <a:cubicBezTo>
                    <a:pt x="5745" y="34079"/>
                    <a:pt x="3314" y="37818"/>
                    <a:pt x="1976" y="41557"/>
                  </a:cubicBezTo>
                  <a:cubicBezTo>
                    <a:pt x="244" y="46572"/>
                    <a:pt x="1" y="52073"/>
                    <a:pt x="1216" y="57241"/>
                  </a:cubicBezTo>
                  <a:lnTo>
                    <a:pt x="41096" y="57241"/>
                  </a:lnTo>
                  <a:lnTo>
                    <a:pt x="41096" y="127"/>
                  </a:lnTo>
                  <a:cubicBezTo>
                    <a:pt x="40427" y="44"/>
                    <a:pt x="39748" y="1"/>
                    <a:pt x="39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713100" y="1408109"/>
            <a:ext cx="28065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713100" y="2289850"/>
            <a:ext cx="38589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48" name="Google Shape;148;p9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0" name="Google Shape;150;p9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51" name="Google Shape;151;p9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59" name="Google Shape;159;p9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713100" y="1337250"/>
            <a:ext cx="27432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63" name="Google Shape;163;p10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65" name="Google Shape;165;p10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1" name="Google Shape;171;p10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74" name="Google Shape;174;p10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1"/>
          <p:cNvGrpSpPr/>
          <p:nvPr/>
        </p:nvGrpSpPr>
        <p:grpSpPr>
          <a:xfrm>
            <a:off x="33" y="33"/>
            <a:ext cx="9144038" cy="5143509"/>
            <a:chOff x="33" y="33"/>
            <a:chExt cx="9144038" cy="5143509"/>
          </a:xfrm>
        </p:grpSpPr>
        <p:sp>
          <p:nvSpPr>
            <p:cNvPr id="177" name="Google Shape;177;p11"/>
            <p:cNvSpPr/>
            <p:nvPr/>
          </p:nvSpPr>
          <p:spPr>
            <a:xfrm rot="-5400000" flipH="1">
              <a:off x="-62643" y="62709"/>
              <a:ext cx="4206596" cy="4081244"/>
            </a:xfrm>
            <a:custGeom>
              <a:avLst/>
              <a:gdLst/>
              <a:ahLst/>
              <a:cxnLst/>
              <a:rect l="l" t="t" r="r" b="b"/>
              <a:pathLst>
                <a:path w="46537" h="45149" extrusionOk="0">
                  <a:moveTo>
                    <a:pt x="1" y="0"/>
                  </a:moveTo>
                  <a:lnTo>
                    <a:pt x="1" y="43314"/>
                  </a:lnTo>
                  <a:cubicBezTo>
                    <a:pt x="2023" y="44507"/>
                    <a:pt x="4369" y="45149"/>
                    <a:pt x="6716" y="45149"/>
                  </a:cubicBezTo>
                  <a:cubicBezTo>
                    <a:pt x="7895" y="45149"/>
                    <a:pt x="9075" y="44987"/>
                    <a:pt x="10214" y="44651"/>
                  </a:cubicBezTo>
                  <a:cubicBezTo>
                    <a:pt x="14803" y="43283"/>
                    <a:pt x="18451" y="39119"/>
                    <a:pt x="19211" y="34378"/>
                  </a:cubicBezTo>
                  <a:cubicBezTo>
                    <a:pt x="19849" y="30578"/>
                    <a:pt x="18815" y="26262"/>
                    <a:pt x="21095" y="23131"/>
                  </a:cubicBezTo>
                  <a:cubicBezTo>
                    <a:pt x="22706" y="20912"/>
                    <a:pt x="25624" y="20000"/>
                    <a:pt x="28360" y="19696"/>
                  </a:cubicBezTo>
                  <a:cubicBezTo>
                    <a:pt x="31126" y="19393"/>
                    <a:pt x="33922" y="19545"/>
                    <a:pt x="36597" y="18845"/>
                  </a:cubicBezTo>
                  <a:cubicBezTo>
                    <a:pt x="41035" y="17660"/>
                    <a:pt x="44652" y="13952"/>
                    <a:pt x="45776" y="9514"/>
                  </a:cubicBezTo>
                  <a:cubicBezTo>
                    <a:pt x="46536" y="6322"/>
                    <a:pt x="45989" y="2857"/>
                    <a:pt x="4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11"/>
            <p:cNvSpPr/>
            <p:nvPr/>
          </p:nvSpPr>
          <p:spPr>
            <a:xfrm rot="-5400000" flipH="1">
              <a:off x="5465854" y="1465326"/>
              <a:ext cx="3393334" cy="3963098"/>
            </a:xfrm>
            <a:custGeom>
              <a:avLst/>
              <a:gdLst/>
              <a:ahLst/>
              <a:cxnLst/>
              <a:rect l="l" t="t" r="r" b="b"/>
              <a:pathLst>
                <a:path w="37540" h="43842" extrusionOk="0">
                  <a:moveTo>
                    <a:pt x="33014" y="1"/>
                  </a:moveTo>
                  <a:cubicBezTo>
                    <a:pt x="29142" y="1"/>
                    <a:pt x="25323" y="692"/>
                    <a:pt x="21977" y="2595"/>
                  </a:cubicBezTo>
                  <a:cubicBezTo>
                    <a:pt x="16779" y="5543"/>
                    <a:pt x="13314" y="12139"/>
                    <a:pt x="15533" y="17701"/>
                  </a:cubicBezTo>
                  <a:cubicBezTo>
                    <a:pt x="16384" y="19768"/>
                    <a:pt x="17934" y="21683"/>
                    <a:pt x="17934" y="23933"/>
                  </a:cubicBezTo>
                  <a:cubicBezTo>
                    <a:pt x="17904" y="26881"/>
                    <a:pt x="15107" y="29100"/>
                    <a:pt x="12341" y="30164"/>
                  </a:cubicBezTo>
                  <a:cubicBezTo>
                    <a:pt x="9575" y="31227"/>
                    <a:pt x="6505" y="31683"/>
                    <a:pt x="4104" y="33477"/>
                  </a:cubicBezTo>
                  <a:cubicBezTo>
                    <a:pt x="1004" y="35787"/>
                    <a:pt x="1" y="40255"/>
                    <a:pt x="1247" y="43842"/>
                  </a:cubicBezTo>
                  <a:lnTo>
                    <a:pt x="37509" y="43842"/>
                  </a:lnTo>
                  <a:lnTo>
                    <a:pt x="37509" y="285"/>
                  </a:lnTo>
                  <a:lnTo>
                    <a:pt x="37539" y="285"/>
                  </a:lnTo>
                  <a:cubicBezTo>
                    <a:pt x="36039" y="106"/>
                    <a:pt x="34523" y="1"/>
                    <a:pt x="3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9" name="Google Shape;179;p11"/>
          <p:cNvSpPr txBox="1">
            <a:spLocks noGrp="1"/>
          </p:cNvSpPr>
          <p:nvPr>
            <p:ph type="title" hasCustomPrompt="1"/>
          </p:nvPr>
        </p:nvSpPr>
        <p:spPr>
          <a:xfrm>
            <a:off x="718750" y="1480800"/>
            <a:ext cx="7712100" cy="12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>
            <a:spLocks noGrp="1"/>
          </p:cNvSpPr>
          <p:nvPr>
            <p:ph type="subTitle" idx="1"/>
          </p:nvPr>
        </p:nvSpPr>
        <p:spPr>
          <a:xfrm>
            <a:off x="1683624" y="3297000"/>
            <a:ext cx="5781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11"/>
          <p:cNvGrpSpPr/>
          <p:nvPr/>
        </p:nvGrpSpPr>
        <p:grpSpPr>
          <a:xfrm flipH="1">
            <a:off x="211734" y="148088"/>
            <a:ext cx="8629626" cy="4861088"/>
            <a:chOff x="211734" y="148088"/>
            <a:chExt cx="8629626" cy="4861088"/>
          </a:xfrm>
        </p:grpSpPr>
        <p:grpSp>
          <p:nvGrpSpPr>
            <p:cNvPr id="182" name="Google Shape;182;p11"/>
            <p:cNvGrpSpPr/>
            <p:nvPr/>
          </p:nvGrpSpPr>
          <p:grpSpPr>
            <a:xfrm flipH="1">
              <a:off x="211734" y="148088"/>
              <a:ext cx="8629626" cy="4824883"/>
              <a:chOff x="364134" y="148088"/>
              <a:chExt cx="8629626" cy="4824883"/>
            </a:xfrm>
          </p:grpSpPr>
          <p:sp>
            <p:nvSpPr>
              <p:cNvPr id="183" name="Google Shape;183;p11"/>
              <p:cNvSpPr/>
              <p:nvPr/>
            </p:nvSpPr>
            <p:spPr>
              <a:xfrm>
                <a:off x="6885309" y="4867919"/>
                <a:ext cx="107748" cy="105052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extrusionOk="0">
                    <a:moveTo>
                      <a:pt x="912" y="1"/>
                    </a:moveTo>
                    <a:cubicBezTo>
                      <a:pt x="912" y="517"/>
                      <a:pt x="517" y="913"/>
                      <a:pt x="0" y="913"/>
                    </a:cubicBezTo>
                    <a:cubicBezTo>
                      <a:pt x="517" y="913"/>
                      <a:pt x="912" y="1338"/>
                      <a:pt x="912" y="1824"/>
                    </a:cubicBezTo>
                    <a:cubicBezTo>
                      <a:pt x="912" y="1338"/>
                      <a:pt x="1338" y="913"/>
                      <a:pt x="1824" y="913"/>
                    </a:cubicBezTo>
                    <a:cubicBezTo>
                      <a:pt x="1338" y="913"/>
                      <a:pt x="912" y="517"/>
                      <a:pt x="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84" name="Google Shape;184;p11"/>
              <p:cNvGrpSpPr/>
              <p:nvPr/>
            </p:nvGrpSpPr>
            <p:grpSpPr>
              <a:xfrm>
                <a:off x="364134" y="148088"/>
                <a:ext cx="8629626" cy="4306408"/>
                <a:chOff x="364134" y="148088"/>
                <a:chExt cx="8629626" cy="4306408"/>
              </a:xfrm>
            </p:grpSpPr>
            <p:sp>
              <p:nvSpPr>
                <p:cNvPr id="185" name="Google Shape;185;p11"/>
                <p:cNvSpPr/>
                <p:nvPr/>
              </p:nvSpPr>
              <p:spPr>
                <a:xfrm>
                  <a:off x="751659" y="6173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566800" y="3566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8624800" y="885163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" name="Google Shape;188;p11"/>
                <p:cNvSpPr/>
                <p:nvPr/>
              </p:nvSpPr>
              <p:spPr>
                <a:xfrm>
                  <a:off x="8829759" y="7311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" name="Google Shape;189;p11"/>
                <p:cNvSpPr/>
                <p:nvPr/>
              </p:nvSpPr>
              <p:spPr>
                <a:xfrm>
                  <a:off x="8816050" y="316853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" name="Google Shape;190;p11"/>
                <p:cNvSpPr/>
                <p:nvPr/>
              </p:nvSpPr>
              <p:spPr>
                <a:xfrm>
                  <a:off x="364134" y="4349444"/>
                  <a:ext cx="107748" cy="105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extrusionOk="0">
                      <a:moveTo>
                        <a:pt x="912" y="1"/>
                      </a:moveTo>
                      <a:cubicBezTo>
                        <a:pt x="912" y="517"/>
                        <a:pt x="517" y="913"/>
                        <a:pt x="0" y="913"/>
                      </a:cubicBezTo>
                      <a:cubicBezTo>
                        <a:pt x="517" y="913"/>
                        <a:pt x="912" y="1338"/>
                        <a:pt x="912" y="1824"/>
                      </a:cubicBezTo>
                      <a:cubicBezTo>
                        <a:pt x="912" y="1338"/>
                        <a:pt x="1338" y="913"/>
                        <a:pt x="1824" y="913"/>
                      </a:cubicBezTo>
                      <a:cubicBezTo>
                        <a:pt x="1338" y="913"/>
                        <a:pt x="912" y="517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1" name="Google Shape;191;p11"/>
                <p:cNvSpPr/>
                <p:nvPr/>
              </p:nvSpPr>
              <p:spPr>
                <a:xfrm>
                  <a:off x="2942450" y="228588"/>
                  <a:ext cx="91436" cy="91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2" name="Google Shape;192;p11"/>
                <p:cNvSpPr/>
                <p:nvPr/>
              </p:nvSpPr>
              <p:spPr>
                <a:xfrm>
                  <a:off x="6024525" y="148088"/>
                  <a:ext cx="177710" cy="17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" h="3010" extrusionOk="0">
                      <a:moveTo>
                        <a:pt x="1520" y="1"/>
                      </a:moveTo>
                      <a:cubicBezTo>
                        <a:pt x="1520" y="821"/>
                        <a:pt x="852" y="1490"/>
                        <a:pt x="1" y="1490"/>
                      </a:cubicBezTo>
                      <a:cubicBezTo>
                        <a:pt x="852" y="1490"/>
                        <a:pt x="1520" y="2189"/>
                        <a:pt x="1520" y="3010"/>
                      </a:cubicBezTo>
                      <a:cubicBezTo>
                        <a:pt x="1520" y="2189"/>
                        <a:pt x="2189" y="1490"/>
                        <a:pt x="3010" y="1490"/>
                      </a:cubicBezTo>
                      <a:cubicBezTo>
                        <a:pt x="2189" y="1490"/>
                        <a:pt x="1520" y="821"/>
                        <a:pt x="1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93" name="Google Shape;193;p11"/>
            <p:cNvSpPr/>
            <p:nvPr/>
          </p:nvSpPr>
          <p:spPr>
            <a:xfrm flipH="1">
              <a:off x="6055159" y="4835913"/>
              <a:ext cx="177710" cy="173263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1520" y="1"/>
                  </a:moveTo>
                  <a:cubicBezTo>
                    <a:pt x="1520" y="821"/>
                    <a:pt x="852" y="1490"/>
                    <a:pt x="1" y="1490"/>
                  </a:cubicBezTo>
                  <a:cubicBezTo>
                    <a:pt x="852" y="1490"/>
                    <a:pt x="1520" y="2189"/>
                    <a:pt x="1520" y="3010"/>
                  </a:cubicBezTo>
                  <a:cubicBezTo>
                    <a:pt x="1520" y="2189"/>
                    <a:pt x="2189" y="1490"/>
                    <a:pt x="3010" y="1490"/>
                  </a:cubicBezTo>
                  <a:cubicBezTo>
                    <a:pt x="2189" y="1490"/>
                    <a:pt x="1520" y="82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5" r:id="rId13"/>
    <p:sldLayoutId id="2147483668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>
            <a:spLocks noGrp="1"/>
          </p:cNvSpPr>
          <p:nvPr>
            <p:ph type="subTitle" idx="1"/>
          </p:nvPr>
        </p:nvSpPr>
        <p:spPr>
          <a:xfrm>
            <a:off x="4550351" y="3745388"/>
            <a:ext cx="1831443" cy="2693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y Dipal Paneri</a:t>
            </a:r>
            <a:endParaRPr dirty="0"/>
          </a:p>
        </p:txBody>
      </p:sp>
      <p:sp>
        <p:nvSpPr>
          <p:cNvPr id="611" name="Google Shape;611;p35"/>
          <p:cNvSpPr txBox="1">
            <a:spLocks noGrp="1"/>
          </p:cNvSpPr>
          <p:nvPr>
            <p:ph type="ctrTitle"/>
          </p:nvPr>
        </p:nvSpPr>
        <p:spPr>
          <a:xfrm>
            <a:off x="544147" y="1111950"/>
            <a:ext cx="6198427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COVID-19 </a:t>
            </a:r>
            <a:r>
              <a:rPr lang="en" sz="6000" dirty="0"/>
              <a:t>Data </a:t>
            </a:r>
            <a:br>
              <a:rPr lang="en" sz="6000" dirty="0"/>
            </a:br>
            <a:r>
              <a:rPr lang="en" sz="6000" dirty="0"/>
              <a:t>Analysis </a:t>
            </a:r>
            <a:r>
              <a:rPr lang="en" sz="6000" dirty="0">
                <a:solidFill>
                  <a:schemeClr val="lt1"/>
                </a:solidFill>
              </a:rPr>
              <a:t>: </a:t>
            </a:r>
            <a:br>
              <a:rPr lang="en" sz="6000" dirty="0">
                <a:solidFill>
                  <a:schemeClr val="lt1"/>
                </a:solidFill>
              </a:rPr>
            </a:br>
            <a:r>
              <a:rPr lang="en" sz="2000" dirty="0">
                <a:solidFill>
                  <a:schemeClr val="lt1"/>
                </a:solidFill>
              </a:rPr>
              <a:t>Cases Reported Investigation and Reporting 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612" name="Google Shape;612;p35"/>
          <p:cNvGrpSpPr/>
          <p:nvPr/>
        </p:nvGrpSpPr>
        <p:grpSpPr>
          <a:xfrm>
            <a:off x="7039242" y="3212048"/>
            <a:ext cx="1391664" cy="1356837"/>
            <a:chOff x="7039242" y="3212048"/>
            <a:chExt cx="1391664" cy="1356837"/>
          </a:xfrm>
        </p:grpSpPr>
        <p:sp>
          <p:nvSpPr>
            <p:cNvPr id="613" name="Google Shape;613;p35"/>
            <p:cNvSpPr/>
            <p:nvPr/>
          </p:nvSpPr>
          <p:spPr>
            <a:xfrm>
              <a:off x="7039242" y="3212048"/>
              <a:ext cx="1391664" cy="1356837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4" name="Google Shape;614;p35"/>
            <p:cNvGrpSpPr/>
            <p:nvPr/>
          </p:nvGrpSpPr>
          <p:grpSpPr>
            <a:xfrm>
              <a:off x="7165257" y="3320685"/>
              <a:ext cx="1139530" cy="1139530"/>
              <a:chOff x="1368075" y="1017775"/>
              <a:chExt cx="487875" cy="487875"/>
            </a:xfrm>
          </p:grpSpPr>
          <p:sp>
            <p:nvSpPr>
              <p:cNvPr id="615" name="Google Shape;615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" name="Google Shape;617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" name="Google Shape;622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" name="Google Shape;623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" name="Google Shape;626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" name="Google Shape;628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9" name="Google Shape;629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0" name="Google Shape;630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0" name="Google Shape;640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1" name="Google Shape;641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0" name="Google Shape;650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1" name="Google Shape;651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3" name="Google Shape;653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4" name="Google Shape;654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3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6" name="Google Shape;656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57" name="Google Shape;657;p35"/>
          <p:cNvGrpSpPr/>
          <p:nvPr/>
        </p:nvGrpSpPr>
        <p:grpSpPr>
          <a:xfrm>
            <a:off x="6845935" y="168245"/>
            <a:ext cx="2221899" cy="3084645"/>
            <a:chOff x="6657355" y="221675"/>
            <a:chExt cx="2059068" cy="2644025"/>
          </a:xfrm>
        </p:grpSpPr>
        <p:sp>
          <p:nvSpPr>
            <p:cNvPr id="658" name="Google Shape;658;p3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9" name="Google Shape;659;p3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660" name="Google Shape;660;p3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2" name="Google Shape;662;p3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3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4" name="Google Shape;664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5" name="Google Shape;665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6" name="Google Shape;666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7" name="Google Shape;667;p3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8" name="Google Shape;668;p3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3" name="Google Shape;673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97" name="Google Shape;697;p35"/>
          <p:cNvGrpSpPr/>
          <p:nvPr/>
        </p:nvGrpSpPr>
        <p:grpSpPr>
          <a:xfrm>
            <a:off x="5894435" y="276243"/>
            <a:ext cx="997252" cy="972320"/>
            <a:chOff x="5392051" y="885169"/>
            <a:chExt cx="997252" cy="972320"/>
          </a:xfrm>
        </p:grpSpPr>
        <p:sp>
          <p:nvSpPr>
            <p:cNvPr id="698" name="Google Shape;698;p35"/>
            <p:cNvSpPr/>
            <p:nvPr/>
          </p:nvSpPr>
          <p:spPr>
            <a:xfrm>
              <a:off x="5392051" y="885169"/>
              <a:ext cx="997252" cy="972320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99" name="Google Shape;699;p35"/>
            <p:cNvGrpSpPr/>
            <p:nvPr/>
          </p:nvGrpSpPr>
          <p:grpSpPr>
            <a:xfrm>
              <a:off x="5510836" y="991509"/>
              <a:ext cx="759719" cy="759719"/>
              <a:chOff x="1368075" y="1017775"/>
              <a:chExt cx="487875" cy="487875"/>
            </a:xfrm>
          </p:grpSpPr>
          <p:sp>
            <p:nvSpPr>
              <p:cNvPr id="700" name="Google Shape;700;p3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3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3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3" name="Google Shape;703;p3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3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3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3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3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3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717;p3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725;p3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4" name="Google Shape;734;p3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42" name="Google Shape;742;p35"/>
          <p:cNvSpPr/>
          <p:nvPr/>
        </p:nvSpPr>
        <p:spPr>
          <a:xfrm>
            <a:off x="4243255" y="3789310"/>
            <a:ext cx="221025" cy="1815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D0E5CD-7D26-4439-A20B-C55FC2984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7"/>
    </mc:Choice>
    <mc:Fallback xmlns="">
      <p:transition spd="slow" advTm="18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63165" y="955900"/>
            <a:ext cx="4245578" cy="3461029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DATENAME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Confirmed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Avg_Confirmed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Avg_Deaths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Avg_Monthly_Recovered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Covid19Data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2021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DATENAME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  <a:b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Avg_Confirmed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Avg_Deaths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Avg_Monthly_Recovered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sz="1200" b="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sz="1200" b="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sz="1400" b="0" dirty="0"/>
          </a:p>
        </p:txBody>
      </p:sp>
      <p:sp>
        <p:nvSpPr>
          <p:cNvPr id="1395" name="Google Shape;1395;p42"/>
          <p:cNvSpPr txBox="1">
            <a:spLocks noGrp="1"/>
          </p:cNvSpPr>
          <p:nvPr>
            <p:ph type="subTitle" idx="1"/>
          </p:nvPr>
        </p:nvSpPr>
        <p:spPr>
          <a:xfrm>
            <a:off x="439534" y="459262"/>
            <a:ext cx="7717800" cy="609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Monthly Average for Confirmed Cases, Deaths, Recovered Cases</a:t>
            </a:r>
            <a:endParaRPr sz="32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96" name="Google Shape;1396;p42"/>
          <p:cNvSpPr/>
          <p:nvPr/>
        </p:nvSpPr>
        <p:spPr>
          <a:xfrm>
            <a:off x="2140867" y="4805749"/>
            <a:ext cx="267300" cy="231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97" name="Google Shape;1397;p42"/>
          <p:cNvGrpSpPr/>
          <p:nvPr/>
        </p:nvGrpSpPr>
        <p:grpSpPr>
          <a:xfrm>
            <a:off x="7911801" y="-108559"/>
            <a:ext cx="1389942" cy="1745070"/>
            <a:chOff x="6949494" y="115347"/>
            <a:chExt cx="1755643" cy="2194516"/>
          </a:xfrm>
        </p:grpSpPr>
        <p:sp>
          <p:nvSpPr>
            <p:cNvPr id="1398" name="Google Shape;1398;p42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9" name="Google Shape;1399;p42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1400" name="Google Shape;1400;p42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2" name="Google Shape;1402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3" name="Google Shape;1403;p42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4" name="Google Shape;1404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5" name="Google Shape;1405;p42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1" name="Google Shape;1411;p42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2" name="Google Shape;1412;p42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5" name="Google Shape;1415;p42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6" name="Google Shape;1416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7" name="Google Shape;1417;p42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8" name="Google Shape;1418;p42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9" name="Google Shape;1419;p42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0" name="Google Shape;1420;p42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1" name="Google Shape;1421;p42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2" name="Google Shape;1422;p42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3" name="Google Shape;1423;p42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4" name="Google Shape;1424;p42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5" name="Google Shape;1425;p42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6" name="Google Shape;1426;p42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27" name="Google Shape;1427;p42"/>
          <p:cNvGrpSpPr/>
          <p:nvPr/>
        </p:nvGrpSpPr>
        <p:grpSpPr>
          <a:xfrm rot="20484137" flipH="1">
            <a:off x="-29830" y="3957590"/>
            <a:ext cx="1010014" cy="1294489"/>
            <a:chOff x="6949494" y="115347"/>
            <a:chExt cx="1755643" cy="2194516"/>
          </a:xfrm>
        </p:grpSpPr>
        <p:sp>
          <p:nvSpPr>
            <p:cNvPr id="1428" name="Google Shape;1428;p42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29" name="Google Shape;1429;p42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1430" name="Google Shape;1430;p42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1" name="Google Shape;1431;p42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2" name="Google Shape;1432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3" name="Google Shape;1433;p42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4" name="Google Shape;1434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5" name="Google Shape;1435;p42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6" name="Google Shape;1436;p42"/>
              <p:cNvSpPr/>
              <p:nvPr/>
            </p:nvSpPr>
            <p:spPr>
              <a:xfrm>
                <a:off x="2193325" y="1683375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7" name="Google Shape;1437;p42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8" name="Google Shape;1438;p42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9" name="Google Shape;1439;p42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0" name="Google Shape;1440;p42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1" name="Google Shape;1441;p42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2" name="Google Shape;1442;p42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3" name="Google Shape;1443;p42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4" name="Google Shape;1444;p42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5" name="Google Shape;1445;p42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42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7" name="Google Shape;1447;p42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8" name="Google Shape;1448;p42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9" name="Google Shape;1449;p42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0" name="Google Shape;1450;p42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1" name="Google Shape;1451;p42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2" name="Google Shape;1452;p42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3" name="Google Shape;1453;p42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4" name="Google Shape;1454;p42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5" name="Google Shape;1455;p42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6" name="Google Shape;1456;p42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A5AB51-0C15-4F48-ABB0-0C38B6446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743" y="1647241"/>
            <a:ext cx="4772092" cy="342114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184834-4915-4FB0-9515-D8E1CA6F5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6"/>
    </mc:Choice>
    <mc:Fallback xmlns="">
      <p:transition spd="slow" advTm="3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3"/>
          <p:cNvSpPr/>
          <p:nvPr/>
        </p:nvSpPr>
        <p:spPr>
          <a:xfrm>
            <a:off x="1370551" y="160950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2" name="Google Shape;1462;p43"/>
          <p:cNvSpPr/>
          <p:nvPr/>
        </p:nvSpPr>
        <p:spPr>
          <a:xfrm>
            <a:off x="4145856" y="160950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3" name="Google Shape;1463;p43"/>
          <p:cNvSpPr/>
          <p:nvPr/>
        </p:nvSpPr>
        <p:spPr>
          <a:xfrm>
            <a:off x="6921156" y="160950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43"/>
          <p:cNvSpPr txBox="1">
            <a:spLocks noGrp="1"/>
          </p:cNvSpPr>
          <p:nvPr>
            <p:ph type="title"/>
          </p:nvPr>
        </p:nvSpPr>
        <p:spPr>
          <a:xfrm>
            <a:off x="781789" y="57770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Case Details in depth</a:t>
            </a:r>
            <a:endParaRPr sz="3200" dirty="0"/>
          </a:p>
        </p:txBody>
      </p:sp>
      <p:sp>
        <p:nvSpPr>
          <p:cNvPr id="1466" name="Google Shape;1466;p43"/>
          <p:cNvSpPr txBox="1">
            <a:spLocks noGrp="1"/>
          </p:cNvSpPr>
          <p:nvPr>
            <p:ph type="subTitle" idx="2"/>
          </p:nvPr>
        </p:nvSpPr>
        <p:spPr>
          <a:xfrm>
            <a:off x="7131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Confirmed cases</a:t>
            </a:r>
            <a:endParaRPr dirty="0"/>
          </a:p>
        </p:txBody>
      </p:sp>
      <p:sp>
        <p:nvSpPr>
          <p:cNvPr id="1468" name="Google Shape;1468;p43"/>
          <p:cNvSpPr txBox="1">
            <a:spLocks noGrp="1"/>
          </p:cNvSpPr>
          <p:nvPr>
            <p:ph type="subTitle" idx="4"/>
          </p:nvPr>
        </p:nvSpPr>
        <p:spPr>
          <a:xfrm>
            <a:off x="34884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Deaths</a:t>
            </a:r>
            <a:endParaRPr dirty="0"/>
          </a:p>
        </p:txBody>
      </p:sp>
      <p:sp>
        <p:nvSpPr>
          <p:cNvPr id="1470" name="Google Shape;1470;p43"/>
          <p:cNvSpPr txBox="1">
            <a:spLocks noGrp="1"/>
          </p:cNvSpPr>
          <p:nvPr>
            <p:ph type="subTitle" idx="6"/>
          </p:nvPr>
        </p:nvSpPr>
        <p:spPr>
          <a:xfrm>
            <a:off x="6263701" y="2571756"/>
            <a:ext cx="21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Recovered Cases</a:t>
            </a:r>
            <a:endParaRPr dirty="0"/>
          </a:p>
        </p:txBody>
      </p:sp>
      <p:cxnSp>
        <p:nvCxnSpPr>
          <p:cNvPr id="1471" name="Google Shape;1471;p43"/>
          <p:cNvCxnSpPr/>
          <p:nvPr/>
        </p:nvCxnSpPr>
        <p:spPr>
          <a:xfrm>
            <a:off x="1272301" y="3047410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43"/>
          <p:cNvCxnSpPr/>
          <p:nvPr/>
        </p:nvCxnSpPr>
        <p:spPr>
          <a:xfrm>
            <a:off x="4047600" y="3047410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43"/>
          <p:cNvCxnSpPr/>
          <p:nvPr/>
        </p:nvCxnSpPr>
        <p:spPr>
          <a:xfrm>
            <a:off x="6822900" y="3047410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4" name="Google Shape;1474;p43"/>
          <p:cNvGrpSpPr/>
          <p:nvPr/>
        </p:nvGrpSpPr>
        <p:grpSpPr>
          <a:xfrm>
            <a:off x="7071163" y="1832959"/>
            <a:ext cx="550957" cy="405382"/>
            <a:chOff x="6714644" y="1822681"/>
            <a:chExt cx="340707" cy="251743"/>
          </a:xfrm>
        </p:grpSpPr>
        <p:sp>
          <p:nvSpPr>
            <p:cNvPr id="1475" name="Google Shape;1475;p43"/>
            <p:cNvSpPr/>
            <p:nvPr/>
          </p:nvSpPr>
          <p:spPr>
            <a:xfrm>
              <a:off x="6733864" y="1850720"/>
              <a:ext cx="302233" cy="195632"/>
            </a:xfrm>
            <a:custGeom>
              <a:avLst/>
              <a:gdLst/>
              <a:ahLst/>
              <a:cxnLst/>
              <a:rect l="l" t="t" r="r" b="b"/>
              <a:pathLst>
                <a:path w="8979" h="5812" extrusionOk="0">
                  <a:moveTo>
                    <a:pt x="1" y="1"/>
                  </a:moveTo>
                  <a:lnTo>
                    <a:pt x="1" y="5812"/>
                  </a:lnTo>
                  <a:lnTo>
                    <a:pt x="8979" y="5812"/>
                  </a:lnTo>
                  <a:lnTo>
                    <a:pt x="89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6733864" y="1850720"/>
              <a:ext cx="12858" cy="195632"/>
            </a:xfrm>
            <a:custGeom>
              <a:avLst/>
              <a:gdLst/>
              <a:ahLst/>
              <a:cxnLst/>
              <a:rect l="l" t="t" r="r" b="b"/>
              <a:pathLst>
                <a:path w="382" h="5812" extrusionOk="0">
                  <a:moveTo>
                    <a:pt x="1" y="1"/>
                  </a:moveTo>
                  <a:lnTo>
                    <a:pt x="1" y="5812"/>
                  </a:lnTo>
                  <a:lnTo>
                    <a:pt x="382" y="5812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6733864" y="1850720"/>
              <a:ext cx="302233" cy="195632"/>
            </a:xfrm>
            <a:custGeom>
              <a:avLst/>
              <a:gdLst/>
              <a:ahLst/>
              <a:cxnLst/>
              <a:rect l="l" t="t" r="r" b="b"/>
              <a:pathLst>
                <a:path w="8979" h="5812" extrusionOk="0">
                  <a:moveTo>
                    <a:pt x="1" y="1"/>
                  </a:moveTo>
                  <a:lnTo>
                    <a:pt x="1" y="644"/>
                  </a:lnTo>
                  <a:lnTo>
                    <a:pt x="7907" y="644"/>
                  </a:lnTo>
                  <a:cubicBezTo>
                    <a:pt x="8122" y="644"/>
                    <a:pt x="8312" y="834"/>
                    <a:pt x="8312" y="1049"/>
                  </a:cubicBezTo>
                  <a:lnTo>
                    <a:pt x="8312" y="5812"/>
                  </a:lnTo>
                  <a:lnTo>
                    <a:pt x="8979" y="5812"/>
                  </a:lnTo>
                  <a:lnTo>
                    <a:pt x="89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6719458" y="1827495"/>
              <a:ext cx="331080" cy="26490"/>
            </a:xfrm>
            <a:custGeom>
              <a:avLst/>
              <a:gdLst/>
              <a:ahLst/>
              <a:cxnLst/>
              <a:rect l="l" t="t" r="r" b="b"/>
              <a:pathLst>
                <a:path w="9836" h="787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429"/>
                  </a:lnTo>
                  <a:cubicBezTo>
                    <a:pt x="0" y="643"/>
                    <a:pt x="167" y="786"/>
                    <a:pt x="357" y="786"/>
                  </a:cubicBezTo>
                  <a:lnTo>
                    <a:pt x="9645" y="786"/>
                  </a:lnTo>
                  <a:cubicBezTo>
                    <a:pt x="9740" y="786"/>
                    <a:pt x="9836" y="691"/>
                    <a:pt x="9836" y="596"/>
                  </a:cubicBezTo>
                  <a:lnTo>
                    <a:pt x="9836" y="358"/>
                  </a:lnTo>
                  <a:cubicBezTo>
                    <a:pt x="9836" y="167"/>
                    <a:pt x="9669" y="0"/>
                    <a:pt x="9478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6719458" y="2043121"/>
              <a:ext cx="331080" cy="26490"/>
            </a:xfrm>
            <a:custGeom>
              <a:avLst/>
              <a:gdLst/>
              <a:ahLst/>
              <a:cxnLst/>
              <a:rect l="l" t="t" r="r" b="b"/>
              <a:pathLst>
                <a:path w="9836" h="787" extrusionOk="0">
                  <a:moveTo>
                    <a:pt x="357" y="0"/>
                  </a:moveTo>
                  <a:cubicBezTo>
                    <a:pt x="167" y="0"/>
                    <a:pt x="0" y="143"/>
                    <a:pt x="0" y="358"/>
                  </a:cubicBezTo>
                  <a:lnTo>
                    <a:pt x="0" y="429"/>
                  </a:lnTo>
                  <a:cubicBezTo>
                    <a:pt x="0" y="620"/>
                    <a:pt x="167" y="786"/>
                    <a:pt x="357" y="786"/>
                  </a:cubicBezTo>
                  <a:lnTo>
                    <a:pt x="9645" y="786"/>
                  </a:lnTo>
                  <a:cubicBezTo>
                    <a:pt x="9740" y="786"/>
                    <a:pt x="9836" y="691"/>
                    <a:pt x="9836" y="572"/>
                  </a:cubicBezTo>
                  <a:lnTo>
                    <a:pt x="9836" y="358"/>
                  </a:lnTo>
                  <a:cubicBezTo>
                    <a:pt x="9836" y="143"/>
                    <a:pt x="9669" y="0"/>
                    <a:pt x="9478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6926265" y="1880408"/>
              <a:ext cx="29688" cy="2888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215" y="0"/>
                  </a:moveTo>
                  <a:cubicBezTo>
                    <a:pt x="96" y="0"/>
                    <a:pt x="0" y="72"/>
                    <a:pt x="0" y="191"/>
                  </a:cubicBezTo>
                  <a:lnTo>
                    <a:pt x="0" y="667"/>
                  </a:lnTo>
                  <a:cubicBezTo>
                    <a:pt x="0" y="762"/>
                    <a:pt x="96" y="857"/>
                    <a:pt x="215" y="857"/>
                  </a:cubicBezTo>
                  <a:lnTo>
                    <a:pt x="691" y="857"/>
                  </a:lnTo>
                  <a:cubicBezTo>
                    <a:pt x="786" y="857"/>
                    <a:pt x="881" y="762"/>
                    <a:pt x="881" y="667"/>
                  </a:cubicBezTo>
                  <a:lnTo>
                    <a:pt x="881" y="191"/>
                  </a:lnTo>
                  <a:cubicBezTo>
                    <a:pt x="881" y="72"/>
                    <a:pt x="786" y="0"/>
                    <a:pt x="691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6934276" y="1879600"/>
              <a:ext cx="21677" cy="29688"/>
            </a:xfrm>
            <a:custGeom>
              <a:avLst/>
              <a:gdLst/>
              <a:ahLst/>
              <a:cxnLst/>
              <a:rect l="l" t="t" r="r" b="b"/>
              <a:pathLst>
                <a:path w="644" h="882" extrusionOk="0">
                  <a:moveTo>
                    <a:pt x="1" y="0"/>
                  </a:moveTo>
                  <a:cubicBezTo>
                    <a:pt x="120" y="0"/>
                    <a:pt x="191" y="96"/>
                    <a:pt x="191" y="215"/>
                  </a:cubicBezTo>
                  <a:lnTo>
                    <a:pt x="191" y="691"/>
                  </a:lnTo>
                  <a:cubicBezTo>
                    <a:pt x="191" y="786"/>
                    <a:pt x="120" y="881"/>
                    <a:pt x="1" y="881"/>
                  </a:cubicBezTo>
                  <a:lnTo>
                    <a:pt x="453" y="881"/>
                  </a:lnTo>
                  <a:cubicBezTo>
                    <a:pt x="548" y="881"/>
                    <a:pt x="643" y="786"/>
                    <a:pt x="643" y="691"/>
                  </a:cubicBezTo>
                  <a:lnTo>
                    <a:pt x="643" y="215"/>
                  </a:lnTo>
                  <a:cubicBezTo>
                    <a:pt x="643" y="96"/>
                    <a:pt x="548" y="0"/>
                    <a:pt x="453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6975947" y="1880408"/>
              <a:ext cx="29688" cy="2888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215" y="0"/>
                  </a:moveTo>
                  <a:cubicBezTo>
                    <a:pt x="96" y="0"/>
                    <a:pt x="1" y="72"/>
                    <a:pt x="1" y="191"/>
                  </a:cubicBezTo>
                  <a:lnTo>
                    <a:pt x="1" y="667"/>
                  </a:lnTo>
                  <a:cubicBezTo>
                    <a:pt x="1" y="762"/>
                    <a:pt x="96" y="857"/>
                    <a:pt x="215" y="857"/>
                  </a:cubicBezTo>
                  <a:lnTo>
                    <a:pt x="691" y="857"/>
                  </a:lnTo>
                  <a:cubicBezTo>
                    <a:pt x="787" y="857"/>
                    <a:pt x="882" y="762"/>
                    <a:pt x="882" y="667"/>
                  </a:cubicBezTo>
                  <a:lnTo>
                    <a:pt x="882" y="191"/>
                  </a:lnTo>
                  <a:cubicBezTo>
                    <a:pt x="882" y="72"/>
                    <a:pt x="787" y="0"/>
                    <a:pt x="691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6983992" y="1879600"/>
              <a:ext cx="21643" cy="29688"/>
            </a:xfrm>
            <a:custGeom>
              <a:avLst/>
              <a:gdLst/>
              <a:ahLst/>
              <a:cxnLst/>
              <a:rect l="l" t="t" r="r" b="b"/>
              <a:pathLst>
                <a:path w="643" h="882" extrusionOk="0">
                  <a:moveTo>
                    <a:pt x="0" y="0"/>
                  </a:moveTo>
                  <a:cubicBezTo>
                    <a:pt x="119" y="0"/>
                    <a:pt x="214" y="96"/>
                    <a:pt x="214" y="215"/>
                  </a:cubicBezTo>
                  <a:lnTo>
                    <a:pt x="214" y="691"/>
                  </a:lnTo>
                  <a:cubicBezTo>
                    <a:pt x="214" y="786"/>
                    <a:pt x="119" y="881"/>
                    <a:pt x="0" y="881"/>
                  </a:cubicBezTo>
                  <a:lnTo>
                    <a:pt x="452" y="881"/>
                  </a:lnTo>
                  <a:cubicBezTo>
                    <a:pt x="548" y="881"/>
                    <a:pt x="643" y="786"/>
                    <a:pt x="643" y="691"/>
                  </a:cubicBezTo>
                  <a:lnTo>
                    <a:pt x="643" y="215"/>
                  </a:lnTo>
                  <a:cubicBezTo>
                    <a:pt x="643" y="96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6714644" y="1822681"/>
              <a:ext cx="340707" cy="251743"/>
            </a:xfrm>
            <a:custGeom>
              <a:avLst/>
              <a:gdLst/>
              <a:ahLst/>
              <a:cxnLst/>
              <a:rect l="l" t="t" r="r" b="b"/>
              <a:pathLst>
                <a:path w="10122" h="7479" extrusionOk="0">
                  <a:moveTo>
                    <a:pt x="358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739"/>
                  </a:lnTo>
                  <a:cubicBezTo>
                    <a:pt x="0" y="929"/>
                    <a:pt x="167" y="1072"/>
                    <a:pt x="358" y="1072"/>
                  </a:cubicBezTo>
                  <a:lnTo>
                    <a:pt x="429" y="1072"/>
                  </a:lnTo>
                  <a:lnTo>
                    <a:pt x="429" y="2048"/>
                  </a:lnTo>
                  <a:cubicBezTo>
                    <a:pt x="429" y="2144"/>
                    <a:pt x="500" y="2215"/>
                    <a:pt x="572" y="2215"/>
                  </a:cubicBezTo>
                  <a:cubicBezTo>
                    <a:pt x="667" y="2215"/>
                    <a:pt x="715" y="2144"/>
                    <a:pt x="715" y="2048"/>
                  </a:cubicBezTo>
                  <a:lnTo>
                    <a:pt x="715" y="1072"/>
                  </a:lnTo>
                  <a:lnTo>
                    <a:pt x="7740" y="1072"/>
                  </a:lnTo>
                  <a:cubicBezTo>
                    <a:pt x="7811" y="1072"/>
                    <a:pt x="7883" y="1024"/>
                    <a:pt x="7883" y="929"/>
                  </a:cubicBezTo>
                  <a:cubicBezTo>
                    <a:pt x="7883" y="858"/>
                    <a:pt x="7811" y="786"/>
                    <a:pt x="7740" y="786"/>
                  </a:cubicBezTo>
                  <a:lnTo>
                    <a:pt x="358" y="786"/>
                  </a:lnTo>
                  <a:cubicBezTo>
                    <a:pt x="310" y="786"/>
                    <a:pt x="286" y="763"/>
                    <a:pt x="286" y="739"/>
                  </a:cubicBezTo>
                  <a:lnTo>
                    <a:pt x="286" y="358"/>
                  </a:lnTo>
                  <a:cubicBezTo>
                    <a:pt x="286" y="334"/>
                    <a:pt x="310" y="310"/>
                    <a:pt x="358" y="310"/>
                  </a:cubicBezTo>
                  <a:lnTo>
                    <a:pt x="9764" y="310"/>
                  </a:lnTo>
                  <a:cubicBezTo>
                    <a:pt x="9812" y="310"/>
                    <a:pt x="9836" y="334"/>
                    <a:pt x="9836" y="358"/>
                  </a:cubicBezTo>
                  <a:lnTo>
                    <a:pt x="9836" y="739"/>
                  </a:lnTo>
                  <a:cubicBezTo>
                    <a:pt x="9836" y="763"/>
                    <a:pt x="9812" y="786"/>
                    <a:pt x="9764" y="786"/>
                  </a:cubicBezTo>
                  <a:lnTo>
                    <a:pt x="8407" y="786"/>
                  </a:lnTo>
                  <a:cubicBezTo>
                    <a:pt x="8335" y="786"/>
                    <a:pt x="8264" y="858"/>
                    <a:pt x="8264" y="929"/>
                  </a:cubicBezTo>
                  <a:cubicBezTo>
                    <a:pt x="8264" y="1024"/>
                    <a:pt x="8335" y="1072"/>
                    <a:pt x="8407" y="1072"/>
                  </a:cubicBezTo>
                  <a:lnTo>
                    <a:pt x="9407" y="1072"/>
                  </a:lnTo>
                  <a:lnTo>
                    <a:pt x="9407" y="6407"/>
                  </a:lnTo>
                  <a:lnTo>
                    <a:pt x="715" y="6407"/>
                  </a:lnTo>
                  <a:lnTo>
                    <a:pt x="715" y="2715"/>
                  </a:lnTo>
                  <a:cubicBezTo>
                    <a:pt x="715" y="2644"/>
                    <a:pt x="667" y="2572"/>
                    <a:pt x="572" y="2572"/>
                  </a:cubicBezTo>
                  <a:cubicBezTo>
                    <a:pt x="500" y="2572"/>
                    <a:pt x="429" y="2644"/>
                    <a:pt x="429" y="2715"/>
                  </a:cubicBezTo>
                  <a:lnTo>
                    <a:pt x="429" y="6407"/>
                  </a:lnTo>
                  <a:lnTo>
                    <a:pt x="358" y="6407"/>
                  </a:lnTo>
                  <a:cubicBezTo>
                    <a:pt x="167" y="6407"/>
                    <a:pt x="0" y="6549"/>
                    <a:pt x="0" y="6740"/>
                  </a:cubicBezTo>
                  <a:lnTo>
                    <a:pt x="0" y="7121"/>
                  </a:lnTo>
                  <a:cubicBezTo>
                    <a:pt x="0" y="7311"/>
                    <a:pt x="167" y="7478"/>
                    <a:pt x="358" y="7478"/>
                  </a:cubicBezTo>
                  <a:lnTo>
                    <a:pt x="3287" y="7478"/>
                  </a:lnTo>
                  <a:cubicBezTo>
                    <a:pt x="3358" y="7478"/>
                    <a:pt x="3430" y="7407"/>
                    <a:pt x="3430" y="7311"/>
                  </a:cubicBezTo>
                  <a:cubicBezTo>
                    <a:pt x="3430" y="7240"/>
                    <a:pt x="3358" y="7169"/>
                    <a:pt x="3287" y="7169"/>
                  </a:cubicBezTo>
                  <a:lnTo>
                    <a:pt x="358" y="7169"/>
                  </a:lnTo>
                  <a:cubicBezTo>
                    <a:pt x="310" y="7169"/>
                    <a:pt x="286" y="7145"/>
                    <a:pt x="286" y="7121"/>
                  </a:cubicBezTo>
                  <a:lnTo>
                    <a:pt x="286" y="6740"/>
                  </a:lnTo>
                  <a:cubicBezTo>
                    <a:pt x="286" y="6716"/>
                    <a:pt x="310" y="6692"/>
                    <a:pt x="358" y="6692"/>
                  </a:cubicBezTo>
                  <a:lnTo>
                    <a:pt x="9764" y="6692"/>
                  </a:lnTo>
                  <a:cubicBezTo>
                    <a:pt x="9812" y="6692"/>
                    <a:pt x="9836" y="6716"/>
                    <a:pt x="9836" y="6740"/>
                  </a:cubicBezTo>
                  <a:lnTo>
                    <a:pt x="9836" y="7121"/>
                  </a:lnTo>
                  <a:cubicBezTo>
                    <a:pt x="9836" y="7145"/>
                    <a:pt x="9812" y="7169"/>
                    <a:pt x="9764" y="7169"/>
                  </a:cubicBezTo>
                  <a:lnTo>
                    <a:pt x="3954" y="7169"/>
                  </a:lnTo>
                  <a:cubicBezTo>
                    <a:pt x="3858" y="7169"/>
                    <a:pt x="3787" y="7240"/>
                    <a:pt x="3787" y="7311"/>
                  </a:cubicBezTo>
                  <a:cubicBezTo>
                    <a:pt x="3787" y="7407"/>
                    <a:pt x="3858" y="7478"/>
                    <a:pt x="3954" y="7478"/>
                  </a:cubicBezTo>
                  <a:lnTo>
                    <a:pt x="9764" y="7478"/>
                  </a:lnTo>
                  <a:cubicBezTo>
                    <a:pt x="9955" y="7478"/>
                    <a:pt x="10121" y="7311"/>
                    <a:pt x="10121" y="7121"/>
                  </a:cubicBezTo>
                  <a:lnTo>
                    <a:pt x="10121" y="6740"/>
                  </a:lnTo>
                  <a:cubicBezTo>
                    <a:pt x="10121" y="6549"/>
                    <a:pt x="9955" y="6407"/>
                    <a:pt x="9764" y="6407"/>
                  </a:cubicBezTo>
                  <a:lnTo>
                    <a:pt x="9693" y="6407"/>
                  </a:lnTo>
                  <a:lnTo>
                    <a:pt x="9693" y="1072"/>
                  </a:lnTo>
                  <a:lnTo>
                    <a:pt x="9788" y="1072"/>
                  </a:lnTo>
                  <a:cubicBezTo>
                    <a:pt x="9979" y="1072"/>
                    <a:pt x="10121" y="929"/>
                    <a:pt x="10121" y="739"/>
                  </a:cubicBezTo>
                  <a:lnTo>
                    <a:pt x="10121" y="358"/>
                  </a:lnTo>
                  <a:cubicBezTo>
                    <a:pt x="10121" y="167"/>
                    <a:pt x="9979" y="0"/>
                    <a:pt x="9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762745" y="1936486"/>
              <a:ext cx="145916" cy="62574"/>
            </a:xfrm>
            <a:custGeom>
              <a:avLst/>
              <a:gdLst/>
              <a:ahLst/>
              <a:cxnLst/>
              <a:rect l="l" t="t" r="r" b="b"/>
              <a:pathLst>
                <a:path w="4335" h="1859" extrusionOk="0">
                  <a:moveTo>
                    <a:pt x="4154" y="0"/>
                  </a:moveTo>
                  <a:cubicBezTo>
                    <a:pt x="4126" y="0"/>
                    <a:pt x="4098" y="8"/>
                    <a:pt x="4072" y="25"/>
                  </a:cubicBezTo>
                  <a:lnTo>
                    <a:pt x="3287" y="525"/>
                  </a:lnTo>
                  <a:lnTo>
                    <a:pt x="3001" y="192"/>
                  </a:lnTo>
                  <a:cubicBezTo>
                    <a:pt x="2970" y="145"/>
                    <a:pt x="2929" y="119"/>
                    <a:pt x="2885" y="119"/>
                  </a:cubicBezTo>
                  <a:cubicBezTo>
                    <a:pt x="2861" y="119"/>
                    <a:pt x="2836" y="127"/>
                    <a:pt x="2810" y="144"/>
                  </a:cubicBezTo>
                  <a:lnTo>
                    <a:pt x="1048" y="1501"/>
                  </a:lnTo>
                  <a:lnTo>
                    <a:pt x="667" y="1144"/>
                  </a:lnTo>
                  <a:cubicBezTo>
                    <a:pt x="643" y="1120"/>
                    <a:pt x="613" y="1108"/>
                    <a:pt x="581" y="1108"/>
                  </a:cubicBezTo>
                  <a:cubicBezTo>
                    <a:pt x="548" y="1108"/>
                    <a:pt x="512" y="1120"/>
                    <a:pt x="476" y="1144"/>
                  </a:cubicBezTo>
                  <a:lnTo>
                    <a:pt x="72" y="1382"/>
                  </a:lnTo>
                  <a:cubicBezTo>
                    <a:pt x="0" y="1430"/>
                    <a:pt x="0" y="1501"/>
                    <a:pt x="24" y="1573"/>
                  </a:cubicBezTo>
                  <a:cubicBezTo>
                    <a:pt x="55" y="1619"/>
                    <a:pt x="105" y="1645"/>
                    <a:pt x="157" y="1645"/>
                  </a:cubicBezTo>
                  <a:cubicBezTo>
                    <a:pt x="185" y="1645"/>
                    <a:pt x="213" y="1637"/>
                    <a:pt x="238" y="1620"/>
                  </a:cubicBezTo>
                  <a:lnTo>
                    <a:pt x="548" y="1454"/>
                  </a:lnTo>
                  <a:lnTo>
                    <a:pt x="953" y="1811"/>
                  </a:lnTo>
                  <a:cubicBezTo>
                    <a:pt x="977" y="1835"/>
                    <a:pt x="1000" y="1859"/>
                    <a:pt x="1048" y="1859"/>
                  </a:cubicBezTo>
                  <a:cubicBezTo>
                    <a:pt x="1072" y="1859"/>
                    <a:pt x="1119" y="1859"/>
                    <a:pt x="1143" y="1835"/>
                  </a:cubicBezTo>
                  <a:lnTo>
                    <a:pt x="2882" y="477"/>
                  </a:lnTo>
                  <a:lnTo>
                    <a:pt x="3144" y="835"/>
                  </a:lnTo>
                  <a:cubicBezTo>
                    <a:pt x="3173" y="864"/>
                    <a:pt x="3212" y="884"/>
                    <a:pt x="3254" y="884"/>
                  </a:cubicBezTo>
                  <a:cubicBezTo>
                    <a:pt x="3280" y="884"/>
                    <a:pt x="3307" y="877"/>
                    <a:pt x="3334" y="858"/>
                  </a:cubicBezTo>
                  <a:lnTo>
                    <a:pt x="4239" y="263"/>
                  </a:lnTo>
                  <a:cubicBezTo>
                    <a:pt x="4311" y="215"/>
                    <a:pt x="4334" y="144"/>
                    <a:pt x="4287" y="73"/>
                  </a:cubicBezTo>
                  <a:cubicBezTo>
                    <a:pt x="4256" y="26"/>
                    <a:pt x="4205" y="0"/>
                    <a:pt x="4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759513" y="2011043"/>
              <a:ext cx="148340" cy="10468"/>
            </a:xfrm>
            <a:custGeom>
              <a:avLst/>
              <a:gdLst/>
              <a:ahLst/>
              <a:cxnLst/>
              <a:rect l="l" t="t" r="r" b="b"/>
              <a:pathLst>
                <a:path w="4407" h="311" extrusionOk="0">
                  <a:moveTo>
                    <a:pt x="144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4264" y="310"/>
                  </a:lnTo>
                  <a:cubicBezTo>
                    <a:pt x="4335" y="310"/>
                    <a:pt x="4407" y="239"/>
                    <a:pt x="4407" y="168"/>
                  </a:cubicBezTo>
                  <a:cubicBezTo>
                    <a:pt x="4407" y="72"/>
                    <a:pt x="4335" y="1"/>
                    <a:pt x="4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762745" y="1946112"/>
              <a:ext cx="16864" cy="9660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7"/>
                    <a:pt x="167" y="287"/>
                  </a:cubicBezTo>
                  <a:lnTo>
                    <a:pt x="357" y="287"/>
                  </a:lnTo>
                  <a:cubicBezTo>
                    <a:pt x="429" y="287"/>
                    <a:pt x="500" y="239"/>
                    <a:pt x="500" y="144"/>
                  </a:cubicBezTo>
                  <a:cubicBezTo>
                    <a:pt x="500" y="72"/>
                    <a:pt x="429" y="1"/>
                    <a:pt x="3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762745" y="1930090"/>
              <a:ext cx="16864" cy="9660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167" y="1"/>
                  </a:moveTo>
                  <a:cubicBezTo>
                    <a:pt x="72" y="1"/>
                    <a:pt x="0" y="48"/>
                    <a:pt x="0" y="143"/>
                  </a:cubicBezTo>
                  <a:cubicBezTo>
                    <a:pt x="0" y="215"/>
                    <a:pt x="72" y="286"/>
                    <a:pt x="167" y="286"/>
                  </a:cubicBezTo>
                  <a:lnTo>
                    <a:pt x="357" y="286"/>
                  </a:lnTo>
                  <a:cubicBezTo>
                    <a:pt x="429" y="286"/>
                    <a:pt x="500" y="215"/>
                    <a:pt x="500" y="143"/>
                  </a:cubicBezTo>
                  <a:cubicBezTo>
                    <a:pt x="500" y="72"/>
                    <a:pt x="429" y="1"/>
                    <a:pt x="3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921451" y="1993405"/>
              <a:ext cx="88997" cy="10468"/>
            </a:xfrm>
            <a:custGeom>
              <a:avLst/>
              <a:gdLst/>
              <a:ahLst/>
              <a:cxnLst/>
              <a:rect l="l" t="t" r="r" b="b"/>
              <a:pathLst>
                <a:path w="2644" h="311" extrusionOk="0">
                  <a:moveTo>
                    <a:pt x="143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1"/>
                    <a:pt x="143" y="311"/>
                  </a:cubicBezTo>
                  <a:lnTo>
                    <a:pt x="2501" y="311"/>
                  </a:lnTo>
                  <a:cubicBezTo>
                    <a:pt x="2572" y="311"/>
                    <a:pt x="2644" y="239"/>
                    <a:pt x="2644" y="168"/>
                  </a:cubicBezTo>
                  <a:cubicBezTo>
                    <a:pt x="2644" y="72"/>
                    <a:pt x="2572" y="1"/>
                    <a:pt x="2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921451" y="2011043"/>
              <a:ext cx="88997" cy="10468"/>
            </a:xfrm>
            <a:custGeom>
              <a:avLst/>
              <a:gdLst/>
              <a:ahLst/>
              <a:cxnLst/>
              <a:rect l="l" t="t" r="r" b="b"/>
              <a:pathLst>
                <a:path w="2644" h="311" extrusionOk="0">
                  <a:moveTo>
                    <a:pt x="143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501" y="310"/>
                  </a:lnTo>
                  <a:cubicBezTo>
                    <a:pt x="2572" y="310"/>
                    <a:pt x="2644" y="239"/>
                    <a:pt x="2644" y="168"/>
                  </a:cubicBezTo>
                  <a:cubicBezTo>
                    <a:pt x="2644" y="72"/>
                    <a:pt x="2572" y="1"/>
                    <a:pt x="2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921451" y="1975801"/>
              <a:ext cx="88997" cy="10435"/>
            </a:xfrm>
            <a:custGeom>
              <a:avLst/>
              <a:gdLst/>
              <a:ahLst/>
              <a:cxnLst/>
              <a:rect l="l" t="t" r="r" b="b"/>
              <a:pathLst>
                <a:path w="2644" h="310" extrusionOk="0">
                  <a:moveTo>
                    <a:pt x="143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2501" y="310"/>
                  </a:lnTo>
                  <a:cubicBezTo>
                    <a:pt x="2572" y="310"/>
                    <a:pt x="2644" y="238"/>
                    <a:pt x="2644" y="167"/>
                  </a:cubicBezTo>
                  <a:cubicBezTo>
                    <a:pt x="2644" y="71"/>
                    <a:pt x="2572" y="0"/>
                    <a:pt x="2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921451" y="1874787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0" y="310"/>
                  </a:moveTo>
                  <a:cubicBezTo>
                    <a:pt x="858" y="310"/>
                    <a:pt x="882" y="334"/>
                    <a:pt x="882" y="358"/>
                  </a:cubicBezTo>
                  <a:lnTo>
                    <a:pt x="882" y="834"/>
                  </a:lnTo>
                  <a:cubicBezTo>
                    <a:pt x="882" y="858"/>
                    <a:pt x="858" y="882"/>
                    <a:pt x="810" y="882"/>
                  </a:cubicBezTo>
                  <a:lnTo>
                    <a:pt x="358" y="882"/>
                  </a:lnTo>
                  <a:cubicBezTo>
                    <a:pt x="310" y="882"/>
                    <a:pt x="286" y="858"/>
                    <a:pt x="286" y="834"/>
                  </a:cubicBezTo>
                  <a:lnTo>
                    <a:pt x="286" y="358"/>
                  </a:lnTo>
                  <a:cubicBezTo>
                    <a:pt x="286" y="334"/>
                    <a:pt x="310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67" y="1167"/>
                    <a:pt x="358" y="1167"/>
                  </a:cubicBezTo>
                  <a:lnTo>
                    <a:pt x="834" y="1167"/>
                  </a:lnTo>
                  <a:cubicBezTo>
                    <a:pt x="1024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24" y="0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971134" y="1874787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11" y="310"/>
                  </a:moveTo>
                  <a:cubicBezTo>
                    <a:pt x="858" y="310"/>
                    <a:pt x="882" y="334"/>
                    <a:pt x="882" y="358"/>
                  </a:cubicBezTo>
                  <a:lnTo>
                    <a:pt x="882" y="834"/>
                  </a:lnTo>
                  <a:cubicBezTo>
                    <a:pt x="882" y="858"/>
                    <a:pt x="858" y="882"/>
                    <a:pt x="811" y="882"/>
                  </a:cubicBezTo>
                  <a:lnTo>
                    <a:pt x="358" y="882"/>
                  </a:lnTo>
                  <a:cubicBezTo>
                    <a:pt x="311" y="882"/>
                    <a:pt x="287" y="858"/>
                    <a:pt x="287" y="834"/>
                  </a:cubicBezTo>
                  <a:lnTo>
                    <a:pt x="287" y="358"/>
                  </a:lnTo>
                  <a:cubicBezTo>
                    <a:pt x="287" y="334"/>
                    <a:pt x="311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834"/>
                  </a:lnTo>
                  <a:cubicBezTo>
                    <a:pt x="1" y="1024"/>
                    <a:pt x="168" y="1167"/>
                    <a:pt x="358" y="1167"/>
                  </a:cubicBezTo>
                  <a:lnTo>
                    <a:pt x="834" y="1167"/>
                  </a:lnTo>
                  <a:cubicBezTo>
                    <a:pt x="1025" y="1167"/>
                    <a:pt x="1168" y="1024"/>
                    <a:pt x="1168" y="834"/>
                  </a:cubicBezTo>
                  <a:lnTo>
                    <a:pt x="1168" y="358"/>
                  </a:lnTo>
                  <a:cubicBezTo>
                    <a:pt x="1168" y="167"/>
                    <a:pt x="1025" y="0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7000822" y="1921271"/>
              <a:ext cx="9627" cy="46518"/>
            </a:xfrm>
            <a:custGeom>
              <a:avLst/>
              <a:gdLst/>
              <a:ahLst/>
              <a:cxnLst/>
              <a:rect l="l" t="t" r="r" b="b"/>
              <a:pathLst>
                <a:path w="286" h="1382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lnTo>
                    <a:pt x="0" y="1239"/>
                  </a:lnTo>
                  <a:cubicBezTo>
                    <a:pt x="0" y="1310"/>
                    <a:pt x="48" y="1382"/>
                    <a:pt x="143" y="1382"/>
                  </a:cubicBezTo>
                  <a:cubicBezTo>
                    <a:pt x="214" y="1382"/>
                    <a:pt x="286" y="1310"/>
                    <a:pt x="286" y="1239"/>
                  </a:cubicBezTo>
                  <a:lnTo>
                    <a:pt x="286" y="144"/>
                  </a:lnTo>
                  <a:cubicBezTo>
                    <a:pt x="286" y="48"/>
                    <a:pt x="214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983184" y="1934096"/>
              <a:ext cx="9627" cy="33694"/>
            </a:xfrm>
            <a:custGeom>
              <a:avLst/>
              <a:gdLst/>
              <a:ahLst/>
              <a:cxnLst/>
              <a:rect l="l" t="t" r="r" b="b"/>
              <a:pathLst>
                <a:path w="286" h="1001" extrusionOk="0">
                  <a:moveTo>
                    <a:pt x="143" y="1"/>
                  </a:moveTo>
                  <a:cubicBezTo>
                    <a:pt x="72" y="24"/>
                    <a:pt x="0" y="72"/>
                    <a:pt x="0" y="167"/>
                  </a:cubicBezTo>
                  <a:lnTo>
                    <a:pt x="0" y="834"/>
                  </a:lnTo>
                  <a:cubicBezTo>
                    <a:pt x="0" y="929"/>
                    <a:pt x="72" y="1001"/>
                    <a:pt x="143" y="1001"/>
                  </a:cubicBezTo>
                  <a:cubicBezTo>
                    <a:pt x="238" y="1001"/>
                    <a:pt x="286" y="929"/>
                    <a:pt x="286" y="834"/>
                  </a:cubicBezTo>
                  <a:lnTo>
                    <a:pt x="286" y="167"/>
                  </a:lnTo>
                  <a:cubicBezTo>
                    <a:pt x="286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965546" y="1941299"/>
              <a:ext cx="10435" cy="26490"/>
            </a:xfrm>
            <a:custGeom>
              <a:avLst/>
              <a:gdLst/>
              <a:ahLst/>
              <a:cxnLst/>
              <a:rect l="l" t="t" r="r" b="b"/>
              <a:pathLst>
                <a:path w="310" h="787" extrusionOk="0">
                  <a:moveTo>
                    <a:pt x="143" y="1"/>
                  </a:moveTo>
                  <a:cubicBezTo>
                    <a:pt x="72" y="1"/>
                    <a:pt x="0" y="72"/>
                    <a:pt x="0" y="144"/>
                  </a:cubicBezTo>
                  <a:lnTo>
                    <a:pt x="0" y="620"/>
                  </a:lnTo>
                  <a:cubicBezTo>
                    <a:pt x="0" y="715"/>
                    <a:pt x="72" y="787"/>
                    <a:pt x="143" y="787"/>
                  </a:cubicBezTo>
                  <a:cubicBezTo>
                    <a:pt x="238" y="787"/>
                    <a:pt x="310" y="715"/>
                    <a:pt x="310" y="620"/>
                  </a:cubicBezTo>
                  <a:lnTo>
                    <a:pt x="310" y="144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47908" y="1927700"/>
              <a:ext cx="10435" cy="40089"/>
            </a:xfrm>
            <a:custGeom>
              <a:avLst/>
              <a:gdLst/>
              <a:ahLst/>
              <a:cxnLst/>
              <a:rect l="l" t="t" r="r" b="b"/>
              <a:pathLst>
                <a:path w="310" h="1191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lnTo>
                    <a:pt x="0" y="1024"/>
                  </a:lnTo>
                  <a:cubicBezTo>
                    <a:pt x="0" y="1119"/>
                    <a:pt x="72" y="1191"/>
                    <a:pt x="143" y="1191"/>
                  </a:cubicBezTo>
                  <a:cubicBezTo>
                    <a:pt x="238" y="1191"/>
                    <a:pt x="310" y="1119"/>
                    <a:pt x="310" y="1024"/>
                  </a:cubicBezTo>
                  <a:lnTo>
                    <a:pt x="310" y="143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762745" y="1874787"/>
              <a:ext cx="111448" cy="10435"/>
            </a:xfrm>
            <a:custGeom>
              <a:avLst/>
              <a:gdLst/>
              <a:ahLst/>
              <a:cxnLst/>
              <a:rect l="l" t="t" r="r" b="b"/>
              <a:pathLst>
                <a:path w="3311" h="310" extrusionOk="0"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3168" y="310"/>
                  </a:lnTo>
                  <a:cubicBezTo>
                    <a:pt x="3239" y="310"/>
                    <a:pt x="3310" y="239"/>
                    <a:pt x="3310" y="143"/>
                  </a:cubicBezTo>
                  <a:cubicBezTo>
                    <a:pt x="3310" y="72"/>
                    <a:pt x="3239" y="0"/>
                    <a:pt x="3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762745" y="1892425"/>
              <a:ext cx="36084" cy="10435"/>
            </a:xfrm>
            <a:custGeom>
              <a:avLst/>
              <a:gdLst/>
              <a:ahLst/>
              <a:cxnLst/>
              <a:rect l="l" t="t" r="r" b="b"/>
              <a:pathLst>
                <a:path w="1072" h="310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929" y="310"/>
                  </a:lnTo>
                  <a:cubicBezTo>
                    <a:pt x="1024" y="310"/>
                    <a:pt x="1072" y="238"/>
                    <a:pt x="1072" y="167"/>
                  </a:cubicBezTo>
                  <a:cubicBezTo>
                    <a:pt x="1072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0" name="Google Shape;1500;p43"/>
          <p:cNvGrpSpPr/>
          <p:nvPr/>
        </p:nvGrpSpPr>
        <p:grpSpPr>
          <a:xfrm>
            <a:off x="4296518" y="1839409"/>
            <a:ext cx="550957" cy="392482"/>
            <a:chOff x="6070964" y="1826687"/>
            <a:chExt cx="340707" cy="243732"/>
          </a:xfrm>
        </p:grpSpPr>
        <p:sp>
          <p:nvSpPr>
            <p:cNvPr id="1501" name="Google Shape;1501;p43"/>
            <p:cNvSpPr/>
            <p:nvPr/>
          </p:nvSpPr>
          <p:spPr>
            <a:xfrm>
              <a:off x="6075778" y="1881182"/>
              <a:ext cx="121849" cy="184423"/>
            </a:xfrm>
            <a:custGeom>
              <a:avLst/>
              <a:gdLst/>
              <a:ahLst/>
              <a:cxnLst/>
              <a:rect l="l" t="t" r="r" b="b"/>
              <a:pathLst>
                <a:path w="3620" h="5479" extrusionOk="0">
                  <a:moveTo>
                    <a:pt x="524" y="1"/>
                  </a:moveTo>
                  <a:lnTo>
                    <a:pt x="524" y="572"/>
                  </a:lnTo>
                  <a:cubicBezTo>
                    <a:pt x="524" y="644"/>
                    <a:pt x="476" y="692"/>
                    <a:pt x="405" y="715"/>
                  </a:cubicBezTo>
                  <a:cubicBezTo>
                    <a:pt x="167" y="763"/>
                    <a:pt x="0" y="953"/>
                    <a:pt x="0" y="1215"/>
                  </a:cubicBezTo>
                  <a:lnTo>
                    <a:pt x="0" y="5192"/>
                  </a:lnTo>
                  <a:cubicBezTo>
                    <a:pt x="0" y="5359"/>
                    <a:pt x="119" y="5478"/>
                    <a:pt x="262" y="5478"/>
                  </a:cubicBezTo>
                  <a:lnTo>
                    <a:pt x="3334" y="5478"/>
                  </a:lnTo>
                  <a:cubicBezTo>
                    <a:pt x="3501" y="5478"/>
                    <a:pt x="3620" y="5359"/>
                    <a:pt x="3620" y="5192"/>
                  </a:cubicBezTo>
                  <a:lnTo>
                    <a:pt x="3620" y="1215"/>
                  </a:lnTo>
                  <a:cubicBezTo>
                    <a:pt x="3620" y="953"/>
                    <a:pt x="3429" y="763"/>
                    <a:pt x="3215" y="715"/>
                  </a:cubicBezTo>
                  <a:cubicBezTo>
                    <a:pt x="3144" y="692"/>
                    <a:pt x="3096" y="644"/>
                    <a:pt x="3096" y="572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093415" y="1881182"/>
              <a:ext cx="104211" cy="184423"/>
            </a:xfrm>
            <a:custGeom>
              <a:avLst/>
              <a:gdLst/>
              <a:ahLst/>
              <a:cxnLst/>
              <a:rect l="l" t="t" r="r" b="b"/>
              <a:pathLst>
                <a:path w="3096" h="5479" extrusionOk="0">
                  <a:moveTo>
                    <a:pt x="0" y="1"/>
                  </a:moveTo>
                  <a:lnTo>
                    <a:pt x="0" y="501"/>
                  </a:lnTo>
                  <a:lnTo>
                    <a:pt x="1834" y="501"/>
                  </a:lnTo>
                  <a:cubicBezTo>
                    <a:pt x="1929" y="501"/>
                    <a:pt x="2024" y="596"/>
                    <a:pt x="2024" y="692"/>
                  </a:cubicBezTo>
                  <a:lnTo>
                    <a:pt x="2024" y="882"/>
                  </a:lnTo>
                  <a:cubicBezTo>
                    <a:pt x="2024" y="953"/>
                    <a:pt x="2072" y="1001"/>
                    <a:pt x="2120" y="1025"/>
                  </a:cubicBezTo>
                  <a:cubicBezTo>
                    <a:pt x="2358" y="1073"/>
                    <a:pt x="2548" y="1263"/>
                    <a:pt x="2548" y="1525"/>
                  </a:cubicBezTo>
                  <a:lnTo>
                    <a:pt x="2548" y="5192"/>
                  </a:lnTo>
                  <a:cubicBezTo>
                    <a:pt x="2548" y="5359"/>
                    <a:pt x="2429" y="5478"/>
                    <a:pt x="2262" y="5478"/>
                  </a:cubicBezTo>
                  <a:lnTo>
                    <a:pt x="2810" y="5478"/>
                  </a:lnTo>
                  <a:cubicBezTo>
                    <a:pt x="2977" y="5478"/>
                    <a:pt x="3096" y="5359"/>
                    <a:pt x="3096" y="5192"/>
                  </a:cubicBezTo>
                  <a:lnTo>
                    <a:pt x="3096" y="1215"/>
                  </a:lnTo>
                  <a:cubicBezTo>
                    <a:pt x="3096" y="953"/>
                    <a:pt x="2905" y="763"/>
                    <a:pt x="2691" y="715"/>
                  </a:cubicBezTo>
                  <a:cubicBezTo>
                    <a:pt x="2620" y="692"/>
                    <a:pt x="2572" y="644"/>
                    <a:pt x="2572" y="572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075778" y="1929282"/>
              <a:ext cx="121849" cy="110674"/>
            </a:xfrm>
            <a:custGeom>
              <a:avLst/>
              <a:gdLst/>
              <a:ahLst/>
              <a:cxnLst/>
              <a:rect l="l" t="t" r="r" b="b"/>
              <a:pathLst>
                <a:path w="3620" h="3288" extrusionOk="0">
                  <a:moveTo>
                    <a:pt x="0" y="1"/>
                  </a:moveTo>
                  <a:lnTo>
                    <a:pt x="0" y="3287"/>
                  </a:lnTo>
                  <a:lnTo>
                    <a:pt x="3620" y="3287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178373" y="1929282"/>
              <a:ext cx="19254" cy="110674"/>
            </a:xfrm>
            <a:custGeom>
              <a:avLst/>
              <a:gdLst/>
              <a:ahLst/>
              <a:cxnLst/>
              <a:rect l="l" t="t" r="r" b="b"/>
              <a:pathLst>
                <a:path w="572" h="3288" extrusionOk="0">
                  <a:moveTo>
                    <a:pt x="0" y="1"/>
                  </a:moveTo>
                  <a:cubicBezTo>
                    <a:pt x="0" y="48"/>
                    <a:pt x="24" y="72"/>
                    <a:pt x="24" y="96"/>
                  </a:cubicBezTo>
                  <a:lnTo>
                    <a:pt x="24" y="3287"/>
                  </a:lnTo>
                  <a:lnTo>
                    <a:pt x="572" y="328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083789" y="1849946"/>
              <a:ext cx="105827" cy="35276"/>
            </a:xfrm>
            <a:custGeom>
              <a:avLst/>
              <a:gdLst/>
              <a:ahLst/>
              <a:cxnLst/>
              <a:rect l="l" t="t" r="r" b="b"/>
              <a:pathLst>
                <a:path w="3144" h="1048" extrusionOk="0">
                  <a:moveTo>
                    <a:pt x="0" y="0"/>
                  </a:moveTo>
                  <a:lnTo>
                    <a:pt x="0" y="905"/>
                  </a:lnTo>
                  <a:cubicBezTo>
                    <a:pt x="0" y="977"/>
                    <a:pt x="48" y="1048"/>
                    <a:pt x="143" y="1048"/>
                  </a:cubicBezTo>
                  <a:lnTo>
                    <a:pt x="3001" y="1048"/>
                  </a:lnTo>
                  <a:cubicBezTo>
                    <a:pt x="3072" y="1048"/>
                    <a:pt x="3144" y="977"/>
                    <a:pt x="3144" y="905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083789" y="1849946"/>
              <a:ext cx="105827" cy="35276"/>
            </a:xfrm>
            <a:custGeom>
              <a:avLst/>
              <a:gdLst/>
              <a:ahLst/>
              <a:cxnLst/>
              <a:rect l="l" t="t" r="r" b="b"/>
              <a:pathLst>
                <a:path w="3144" h="1048" extrusionOk="0">
                  <a:moveTo>
                    <a:pt x="0" y="0"/>
                  </a:moveTo>
                  <a:lnTo>
                    <a:pt x="0" y="476"/>
                  </a:lnTo>
                  <a:lnTo>
                    <a:pt x="2382" y="476"/>
                  </a:lnTo>
                  <a:cubicBezTo>
                    <a:pt x="2501" y="476"/>
                    <a:pt x="2572" y="572"/>
                    <a:pt x="2572" y="691"/>
                  </a:cubicBezTo>
                  <a:lnTo>
                    <a:pt x="2572" y="905"/>
                  </a:lnTo>
                  <a:cubicBezTo>
                    <a:pt x="2572" y="977"/>
                    <a:pt x="2525" y="1048"/>
                    <a:pt x="2453" y="1048"/>
                  </a:cubicBezTo>
                  <a:lnTo>
                    <a:pt x="3001" y="1048"/>
                  </a:lnTo>
                  <a:cubicBezTo>
                    <a:pt x="3072" y="1048"/>
                    <a:pt x="3144" y="977"/>
                    <a:pt x="3144" y="905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078975" y="1831500"/>
              <a:ext cx="115454" cy="21677"/>
            </a:xfrm>
            <a:custGeom>
              <a:avLst/>
              <a:gdLst/>
              <a:ahLst/>
              <a:cxnLst/>
              <a:rect l="l" t="t" r="r" b="b"/>
              <a:pathLst>
                <a:path w="3430" h="644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lnTo>
                    <a:pt x="0" y="524"/>
                  </a:lnTo>
                  <a:cubicBezTo>
                    <a:pt x="0" y="596"/>
                    <a:pt x="72" y="643"/>
                    <a:pt x="143" y="643"/>
                  </a:cubicBezTo>
                  <a:lnTo>
                    <a:pt x="3287" y="643"/>
                  </a:lnTo>
                  <a:cubicBezTo>
                    <a:pt x="3358" y="643"/>
                    <a:pt x="3430" y="596"/>
                    <a:pt x="3430" y="524"/>
                  </a:cubicBezTo>
                  <a:lnTo>
                    <a:pt x="3430" y="143"/>
                  </a:lnTo>
                  <a:cubicBezTo>
                    <a:pt x="3430" y="72"/>
                    <a:pt x="3358" y="0"/>
                    <a:pt x="3287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170362" y="1831500"/>
              <a:ext cx="24067" cy="21677"/>
            </a:xfrm>
            <a:custGeom>
              <a:avLst/>
              <a:gdLst/>
              <a:ahLst/>
              <a:cxnLst/>
              <a:rect l="l" t="t" r="r" b="b"/>
              <a:pathLst>
                <a:path w="715" h="644" extrusionOk="0">
                  <a:moveTo>
                    <a:pt x="0" y="0"/>
                  </a:moveTo>
                  <a:cubicBezTo>
                    <a:pt x="96" y="0"/>
                    <a:pt x="143" y="72"/>
                    <a:pt x="143" y="143"/>
                  </a:cubicBezTo>
                  <a:lnTo>
                    <a:pt x="143" y="524"/>
                  </a:lnTo>
                  <a:cubicBezTo>
                    <a:pt x="143" y="596"/>
                    <a:pt x="96" y="643"/>
                    <a:pt x="0" y="643"/>
                  </a:cubicBezTo>
                  <a:lnTo>
                    <a:pt x="572" y="643"/>
                  </a:lnTo>
                  <a:cubicBezTo>
                    <a:pt x="643" y="643"/>
                    <a:pt x="715" y="596"/>
                    <a:pt x="715" y="524"/>
                  </a:cubicBezTo>
                  <a:lnTo>
                    <a:pt x="715" y="143"/>
                  </a:lnTo>
                  <a:cubicBezTo>
                    <a:pt x="715" y="72"/>
                    <a:pt x="643" y="0"/>
                    <a:pt x="572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284167" y="1881182"/>
              <a:ext cx="121883" cy="184423"/>
            </a:xfrm>
            <a:custGeom>
              <a:avLst/>
              <a:gdLst/>
              <a:ahLst/>
              <a:cxnLst/>
              <a:rect l="l" t="t" r="r" b="b"/>
              <a:pathLst>
                <a:path w="3621" h="5479" extrusionOk="0">
                  <a:moveTo>
                    <a:pt x="525" y="1"/>
                  </a:moveTo>
                  <a:lnTo>
                    <a:pt x="525" y="572"/>
                  </a:lnTo>
                  <a:cubicBezTo>
                    <a:pt x="525" y="644"/>
                    <a:pt x="477" y="692"/>
                    <a:pt x="430" y="715"/>
                  </a:cubicBezTo>
                  <a:cubicBezTo>
                    <a:pt x="191" y="763"/>
                    <a:pt x="1" y="953"/>
                    <a:pt x="1" y="1215"/>
                  </a:cubicBezTo>
                  <a:lnTo>
                    <a:pt x="1" y="5192"/>
                  </a:lnTo>
                  <a:cubicBezTo>
                    <a:pt x="1" y="5359"/>
                    <a:pt x="120" y="5478"/>
                    <a:pt x="287" y="5478"/>
                  </a:cubicBezTo>
                  <a:lnTo>
                    <a:pt x="3359" y="5478"/>
                  </a:lnTo>
                  <a:cubicBezTo>
                    <a:pt x="3502" y="5478"/>
                    <a:pt x="3621" y="5359"/>
                    <a:pt x="3621" y="5192"/>
                  </a:cubicBezTo>
                  <a:lnTo>
                    <a:pt x="3621" y="1215"/>
                  </a:lnTo>
                  <a:cubicBezTo>
                    <a:pt x="3621" y="953"/>
                    <a:pt x="3454" y="763"/>
                    <a:pt x="3216" y="715"/>
                  </a:cubicBezTo>
                  <a:cubicBezTo>
                    <a:pt x="3144" y="692"/>
                    <a:pt x="3097" y="644"/>
                    <a:pt x="3097" y="572"/>
                  </a:cubicBezTo>
                  <a:lnTo>
                    <a:pt x="3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301805" y="1881182"/>
              <a:ext cx="104245" cy="184423"/>
            </a:xfrm>
            <a:custGeom>
              <a:avLst/>
              <a:gdLst/>
              <a:ahLst/>
              <a:cxnLst/>
              <a:rect l="l" t="t" r="r" b="b"/>
              <a:pathLst>
                <a:path w="3097" h="5479" extrusionOk="0">
                  <a:moveTo>
                    <a:pt x="1" y="1"/>
                  </a:moveTo>
                  <a:lnTo>
                    <a:pt x="1" y="501"/>
                  </a:lnTo>
                  <a:lnTo>
                    <a:pt x="1835" y="501"/>
                  </a:lnTo>
                  <a:cubicBezTo>
                    <a:pt x="1954" y="501"/>
                    <a:pt x="2025" y="596"/>
                    <a:pt x="2025" y="692"/>
                  </a:cubicBezTo>
                  <a:lnTo>
                    <a:pt x="2025" y="882"/>
                  </a:lnTo>
                  <a:cubicBezTo>
                    <a:pt x="2025" y="953"/>
                    <a:pt x="2073" y="1001"/>
                    <a:pt x="2144" y="1025"/>
                  </a:cubicBezTo>
                  <a:cubicBezTo>
                    <a:pt x="2382" y="1073"/>
                    <a:pt x="2549" y="1263"/>
                    <a:pt x="2549" y="1525"/>
                  </a:cubicBezTo>
                  <a:lnTo>
                    <a:pt x="2549" y="5192"/>
                  </a:lnTo>
                  <a:cubicBezTo>
                    <a:pt x="2549" y="5359"/>
                    <a:pt x="2430" y="5478"/>
                    <a:pt x="2287" y="5478"/>
                  </a:cubicBezTo>
                  <a:lnTo>
                    <a:pt x="2835" y="5478"/>
                  </a:lnTo>
                  <a:cubicBezTo>
                    <a:pt x="2978" y="5478"/>
                    <a:pt x="3097" y="5359"/>
                    <a:pt x="3097" y="5192"/>
                  </a:cubicBezTo>
                  <a:lnTo>
                    <a:pt x="3097" y="1215"/>
                  </a:lnTo>
                  <a:cubicBezTo>
                    <a:pt x="3097" y="953"/>
                    <a:pt x="2930" y="763"/>
                    <a:pt x="2692" y="715"/>
                  </a:cubicBezTo>
                  <a:cubicBezTo>
                    <a:pt x="2620" y="692"/>
                    <a:pt x="2573" y="644"/>
                    <a:pt x="2573" y="572"/>
                  </a:cubicBezTo>
                  <a:lnTo>
                    <a:pt x="2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284167" y="1929282"/>
              <a:ext cx="121883" cy="110674"/>
            </a:xfrm>
            <a:custGeom>
              <a:avLst/>
              <a:gdLst/>
              <a:ahLst/>
              <a:cxnLst/>
              <a:rect l="l" t="t" r="r" b="b"/>
              <a:pathLst>
                <a:path w="3621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621" y="3287"/>
                  </a:lnTo>
                  <a:lnTo>
                    <a:pt x="3621" y="1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284167" y="1950926"/>
              <a:ext cx="121883" cy="22485"/>
            </a:xfrm>
            <a:custGeom>
              <a:avLst/>
              <a:gdLst/>
              <a:ahLst/>
              <a:cxnLst/>
              <a:rect l="l" t="t" r="r" b="b"/>
              <a:pathLst>
                <a:path w="3621" h="668" extrusionOk="0">
                  <a:moveTo>
                    <a:pt x="1" y="1"/>
                  </a:moveTo>
                  <a:lnTo>
                    <a:pt x="1" y="668"/>
                  </a:lnTo>
                  <a:lnTo>
                    <a:pt x="3621" y="668"/>
                  </a:lnTo>
                  <a:lnTo>
                    <a:pt x="3621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387604" y="1950926"/>
              <a:ext cx="18446" cy="22485"/>
            </a:xfrm>
            <a:custGeom>
              <a:avLst/>
              <a:gdLst/>
              <a:ahLst/>
              <a:cxnLst/>
              <a:rect l="l" t="t" r="r" b="b"/>
              <a:pathLst>
                <a:path w="548" h="668" extrusionOk="0">
                  <a:moveTo>
                    <a:pt x="0" y="1"/>
                  </a:moveTo>
                  <a:lnTo>
                    <a:pt x="0" y="668"/>
                  </a:lnTo>
                  <a:lnTo>
                    <a:pt x="548" y="668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292211" y="1849946"/>
              <a:ext cx="105827" cy="35276"/>
            </a:xfrm>
            <a:custGeom>
              <a:avLst/>
              <a:gdLst/>
              <a:ahLst/>
              <a:cxnLst/>
              <a:rect l="l" t="t" r="r" b="b"/>
              <a:pathLst>
                <a:path w="3144" h="1048" extrusionOk="0">
                  <a:moveTo>
                    <a:pt x="0" y="0"/>
                  </a:moveTo>
                  <a:lnTo>
                    <a:pt x="0" y="905"/>
                  </a:lnTo>
                  <a:cubicBezTo>
                    <a:pt x="0" y="977"/>
                    <a:pt x="72" y="1048"/>
                    <a:pt x="143" y="1048"/>
                  </a:cubicBezTo>
                  <a:lnTo>
                    <a:pt x="3001" y="1048"/>
                  </a:lnTo>
                  <a:cubicBezTo>
                    <a:pt x="3096" y="1048"/>
                    <a:pt x="3144" y="977"/>
                    <a:pt x="3144" y="905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292211" y="1849946"/>
              <a:ext cx="105827" cy="35276"/>
            </a:xfrm>
            <a:custGeom>
              <a:avLst/>
              <a:gdLst/>
              <a:ahLst/>
              <a:cxnLst/>
              <a:rect l="l" t="t" r="r" b="b"/>
              <a:pathLst>
                <a:path w="3144" h="1048" extrusionOk="0">
                  <a:moveTo>
                    <a:pt x="0" y="0"/>
                  </a:moveTo>
                  <a:lnTo>
                    <a:pt x="0" y="476"/>
                  </a:lnTo>
                  <a:lnTo>
                    <a:pt x="2382" y="476"/>
                  </a:lnTo>
                  <a:cubicBezTo>
                    <a:pt x="2501" y="476"/>
                    <a:pt x="2596" y="572"/>
                    <a:pt x="2596" y="691"/>
                  </a:cubicBezTo>
                  <a:lnTo>
                    <a:pt x="2596" y="905"/>
                  </a:lnTo>
                  <a:cubicBezTo>
                    <a:pt x="2596" y="977"/>
                    <a:pt x="2524" y="1048"/>
                    <a:pt x="2453" y="1048"/>
                  </a:cubicBezTo>
                  <a:lnTo>
                    <a:pt x="3001" y="1048"/>
                  </a:lnTo>
                  <a:cubicBezTo>
                    <a:pt x="3096" y="1048"/>
                    <a:pt x="3144" y="977"/>
                    <a:pt x="3144" y="905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287398" y="1831500"/>
              <a:ext cx="115454" cy="21677"/>
            </a:xfrm>
            <a:custGeom>
              <a:avLst/>
              <a:gdLst/>
              <a:ahLst/>
              <a:cxnLst/>
              <a:rect l="l" t="t" r="r" b="b"/>
              <a:pathLst>
                <a:path w="3430" h="644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lnTo>
                    <a:pt x="0" y="524"/>
                  </a:lnTo>
                  <a:cubicBezTo>
                    <a:pt x="0" y="596"/>
                    <a:pt x="72" y="643"/>
                    <a:pt x="143" y="643"/>
                  </a:cubicBezTo>
                  <a:lnTo>
                    <a:pt x="3287" y="643"/>
                  </a:lnTo>
                  <a:cubicBezTo>
                    <a:pt x="3358" y="643"/>
                    <a:pt x="3430" y="596"/>
                    <a:pt x="3430" y="524"/>
                  </a:cubicBezTo>
                  <a:lnTo>
                    <a:pt x="3430" y="143"/>
                  </a:lnTo>
                  <a:cubicBezTo>
                    <a:pt x="3430" y="72"/>
                    <a:pt x="3358" y="0"/>
                    <a:pt x="3287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379559" y="1831500"/>
              <a:ext cx="23293" cy="21677"/>
            </a:xfrm>
            <a:custGeom>
              <a:avLst/>
              <a:gdLst/>
              <a:ahLst/>
              <a:cxnLst/>
              <a:rect l="l" t="t" r="r" b="b"/>
              <a:pathLst>
                <a:path w="692" h="644" extrusionOk="0">
                  <a:moveTo>
                    <a:pt x="1" y="0"/>
                  </a:moveTo>
                  <a:cubicBezTo>
                    <a:pt x="72" y="0"/>
                    <a:pt x="144" y="72"/>
                    <a:pt x="144" y="143"/>
                  </a:cubicBezTo>
                  <a:lnTo>
                    <a:pt x="144" y="524"/>
                  </a:lnTo>
                  <a:cubicBezTo>
                    <a:pt x="144" y="596"/>
                    <a:pt x="72" y="643"/>
                    <a:pt x="1" y="643"/>
                  </a:cubicBezTo>
                  <a:lnTo>
                    <a:pt x="549" y="643"/>
                  </a:lnTo>
                  <a:cubicBezTo>
                    <a:pt x="620" y="643"/>
                    <a:pt x="692" y="596"/>
                    <a:pt x="692" y="524"/>
                  </a:cubicBezTo>
                  <a:lnTo>
                    <a:pt x="692" y="143"/>
                  </a:lnTo>
                  <a:cubicBezTo>
                    <a:pt x="692" y="72"/>
                    <a:pt x="620" y="0"/>
                    <a:pt x="549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197593" y="1927801"/>
              <a:ext cx="118685" cy="113670"/>
            </a:xfrm>
            <a:custGeom>
              <a:avLst/>
              <a:gdLst/>
              <a:ahLst/>
              <a:cxnLst/>
              <a:rect l="l" t="t" r="r" b="b"/>
              <a:pathLst>
                <a:path w="3526" h="3377" extrusionOk="0">
                  <a:moveTo>
                    <a:pt x="1819" y="1"/>
                  </a:moveTo>
                  <a:cubicBezTo>
                    <a:pt x="1705" y="1"/>
                    <a:pt x="1597" y="91"/>
                    <a:pt x="1597" y="235"/>
                  </a:cubicBezTo>
                  <a:lnTo>
                    <a:pt x="1597" y="640"/>
                  </a:lnTo>
                  <a:lnTo>
                    <a:pt x="1" y="640"/>
                  </a:lnTo>
                  <a:lnTo>
                    <a:pt x="1" y="2760"/>
                  </a:lnTo>
                  <a:lnTo>
                    <a:pt x="1597" y="2760"/>
                  </a:lnTo>
                  <a:lnTo>
                    <a:pt x="1597" y="3164"/>
                  </a:lnTo>
                  <a:cubicBezTo>
                    <a:pt x="1597" y="3291"/>
                    <a:pt x="1702" y="3376"/>
                    <a:pt x="1815" y="3376"/>
                  </a:cubicBezTo>
                  <a:cubicBezTo>
                    <a:pt x="1872" y="3376"/>
                    <a:pt x="1930" y="3355"/>
                    <a:pt x="1978" y="3307"/>
                  </a:cubicBezTo>
                  <a:lnTo>
                    <a:pt x="3430" y="1855"/>
                  </a:lnTo>
                  <a:cubicBezTo>
                    <a:pt x="3526" y="1759"/>
                    <a:pt x="3526" y="1617"/>
                    <a:pt x="3430" y="1545"/>
                  </a:cubicBezTo>
                  <a:lnTo>
                    <a:pt x="1978" y="69"/>
                  </a:lnTo>
                  <a:cubicBezTo>
                    <a:pt x="1931" y="22"/>
                    <a:pt x="1874" y="1"/>
                    <a:pt x="1819" y="1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51315" y="1927801"/>
              <a:ext cx="64964" cy="113670"/>
            </a:xfrm>
            <a:custGeom>
              <a:avLst/>
              <a:gdLst/>
              <a:ahLst/>
              <a:cxnLst/>
              <a:rect l="l" t="t" r="r" b="b"/>
              <a:pathLst>
                <a:path w="1930" h="3377" extrusionOk="0">
                  <a:moveTo>
                    <a:pt x="223" y="1"/>
                  </a:moveTo>
                  <a:cubicBezTo>
                    <a:pt x="109" y="1"/>
                    <a:pt x="1" y="91"/>
                    <a:pt x="1" y="235"/>
                  </a:cubicBezTo>
                  <a:lnTo>
                    <a:pt x="1" y="378"/>
                  </a:lnTo>
                  <a:lnTo>
                    <a:pt x="1167" y="1545"/>
                  </a:lnTo>
                  <a:cubicBezTo>
                    <a:pt x="1239" y="1617"/>
                    <a:pt x="1239" y="1759"/>
                    <a:pt x="1167" y="1855"/>
                  </a:cubicBezTo>
                  <a:lnTo>
                    <a:pt x="1" y="3022"/>
                  </a:lnTo>
                  <a:lnTo>
                    <a:pt x="1" y="3164"/>
                  </a:lnTo>
                  <a:cubicBezTo>
                    <a:pt x="1" y="3291"/>
                    <a:pt x="106" y="3376"/>
                    <a:pt x="219" y="3376"/>
                  </a:cubicBezTo>
                  <a:cubicBezTo>
                    <a:pt x="276" y="3376"/>
                    <a:pt x="334" y="3355"/>
                    <a:pt x="382" y="3307"/>
                  </a:cubicBezTo>
                  <a:lnTo>
                    <a:pt x="1834" y="1855"/>
                  </a:lnTo>
                  <a:cubicBezTo>
                    <a:pt x="1930" y="1759"/>
                    <a:pt x="1930" y="1617"/>
                    <a:pt x="1834" y="1545"/>
                  </a:cubicBezTo>
                  <a:lnTo>
                    <a:pt x="382" y="69"/>
                  </a:lnTo>
                  <a:cubicBezTo>
                    <a:pt x="335" y="22"/>
                    <a:pt x="278" y="1"/>
                    <a:pt x="223" y="1"/>
                  </a:cubicBez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099003" y="1929282"/>
              <a:ext cx="22485" cy="85799"/>
            </a:xfrm>
            <a:custGeom>
              <a:avLst/>
              <a:gdLst/>
              <a:ahLst/>
              <a:cxnLst/>
              <a:rect l="l" t="t" r="r" b="b"/>
              <a:pathLst>
                <a:path w="668" h="2549" extrusionOk="0">
                  <a:moveTo>
                    <a:pt x="1" y="1"/>
                  </a:moveTo>
                  <a:lnTo>
                    <a:pt x="1" y="2454"/>
                  </a:lnTo>
                  <a:cubicBezTo>
                    <a:pt x="1" y="2501"/>
                    <a:pt x="48" y="2549"/>
                    <a:pt x="120" y="2549"/>
                  </a:cubicBezTo>
                  <a:lnTo>
                    <a:pt x="572" y="2549"/>
                  </a:lnTo>
                  <a:cubicBezTo>
                    <a:pt x="620" y="2549"/>
                    <a:pt x="668" y="2501"/>
                    <a:pt x="668" y="245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070964" y="1826687"/>
              <a:ext cx="340707" cy="243732"/>
            </a:xfrm>
            <a:custGeom>
              <a:avLst/>
              <a:gdLst/>
              <a:ahLst/>
              <a:cxnLst/>
              <a:rect l="l" t="t" r="r" b="b"/>
              <a:pathLst>
                <a:path w="10122" h="7241" extrusionOk="0">
                  <a:moveTo>
                    <a:pt x="3501" y="286"/>
                  </a:moveTo>
                  <a:lnTo>
                    <a:pt x="3501" y="644"/>
                  </a:lnTo>
                  <a:lnTo>
                    <a:pt x="381" y="644"/>
                  </a:lnTo>
                  <a:lnTo>
                    <a:pt x="381" y="286"/>
                  </a:lnTo>
                  <a:close/>
                  <a:moveTo>
                    <a:pt x="9717" y="286"/>
                  </a:moveTo>
                  <a:lnTo>
                    <a:pt x="9717" y="644"/>
                  </a:lnTo>
                  <a:lnTo>
                    <a:pt x="6597" y="644"/>
                  </a:lnTo>
                  <a:lnTo>
                    <a:pt x="6597" y="286"/>
                  </a:lnTo>
                  <a:close/>
                  <a:moveTo>
                    <a:pt x="9574" y="953"/>
                  </a:moveTo>
                  <a:lnTo>
                    <a:pt x="9574" y="1596"/>
                  </a:lnTo>
                  <a:lnTo>
                    <a:pt x="6740" y="1596"/>
                  </a:lnTo>
                  <a:lnTo>
                    <a:pt x="6740" y="953"/>
                  </a:lnTo>
                  <a:close/>
                  <a:moveTo>
                    <a:pt x="3358" y="953"/>
                  </a:moveTo>
                  <a:lnTo>
                    <a:pt x="3358" y="1596"/>
                  </a:lnTo>
                  <a:lnTo>
                    <a:pt x="2572" y="1596"/>
                  </a:lnTo>
                  <a:cubicBezTo>
                    <a:pt x="2477" y="1596"/>
                    <a:pt x="2406" y="1644"/>
                    <a:pt x="2406" y="1739"/>
                  </a:cubicBezTo>
                  <a:cubicBezTo>
                    <a:pt x="2406" y="1810"/>
                    <a:pt x="2477" y="1882"/>
                    <a:pt x="2572" y="1882"/>
                  </a:cubicBezTo>
                  <a:lnTo>
                    <a:pt x="3096" y="1882"/>
                  </a:lnTo>
                  <a:lnTo>
                    <a:pt x="3096" y="2191"/>
                  </a:lnTo>
                  <a:cubicBezTo>
                    <a:pt x="3096" y="2334"/>
                    <a:pt x="3191" y="2453"/>
                    <a:pt x="3311" y="2477"/>
                  </a:cubicBezTo>
                  <a:cubicBezTo>
                    <a:pt x="3477" y="2501"/>
                    <a:pt x="3596" y="2668"/>
                    <a:pt x="3596" y="2834"/>
                  </a:cubicBezTo>
                  <a:lnTo>
                    <a:pt x="3596" y="2906"/>
                  </a:lnTo>
                  <a:lnTo>
                    <a:pt x="286" y="2906"/>
                  </a:lnTo>
                  <a:lnTo>
                    <a:pt x="286" y="2834"/>
                  </a:lnTo>
                  <a:cubicBezTo>
                    <a:pt x="286" y="2668"/>
                    <a:pt x="405" y="2501"/>
                    <a:pt x="572" y="2477"/>
                  </a:cubicBezTo>
                  <a:cubicBezTo>
                    <a:pt x="715" y="2453"/>
                    <a:pt x="810" y="2334"/>
                    <a:pt x="810" y="2191"/>
                  </a:cubicBezTo>
                  <a:lnTo>
                    <a:pt x="810" y="1882"/>
                  </a:lnTo>
                  <a:lnTo>
                    <a:pt x="1905" y="1882"/>
                  </a:lnTo>
                  <a:cubicBezTo>
                    <a:pt x="1977" y="1882"/>
                    <a:pt x="2048" y="1810"/>
                    <a:pt x="2048" y="1739"/>
                  </a:cubicBezTo>
                  <a:cubicBezTo>
                    <a:pt x="2048" y="1644"/>
                    <a:pt x="1977" y="1596"/>
                    <a:pt x="1905" y="1596"/>
                  </a:cubicBezTo>
                  <a:lnTo>
                    <a:pt x="524" y="1596"/>
                  </a:lnTo>
                  <a:lnTo>
                    <a:pt x="524" y="953"/>
                  </a:lnTo>
                  <a:close/>
                  <a:moveTo>
                    <a:pt x="9288" y="1882"/>
                  </a:moveTo>
                  <a:lnTo>
                    <a:pt x="9288" y="2191"/>
                  </a:lnTo>
                  <a:cubicBezTo>
                    <a:pt x="9288" y="2334"/>
                    <a:pt x="9383" y="2453"/>
                    <a:pt x="9526" y="2477"/>
                  </a:cubicBezTo>
                  <a:cubicBezTo>
                    <a:pt x="9693" y="2501"/>
                    <a:pt x="9812" y="2668"/>
                    <a:pt x="9812" y="2834"/>
                  </a:cubicBezTo>
                  <a:lnTo>
                    <a:pt x="9812" y="2906"/>
                  </a:lnTo>
                  <a:lnTo>
                    <a:pt x="6478" y="2906"/>
                  </a:lnTo>
                  <a:lnTo>
                    <a:pt x="6478" y="2834"/>
                  </a:lnTo>
                  <a:cubicBezTo>
                    <a:pt x="6478" y="2668"/>
                    <a:pt x="6621" y="2501"/>
                    <a:pt x="6787" y="2477"/>
                  </a:cubicBezTo>
                  <a:cubicBezTo>
                    <a:pt x="6907" y="2453"/>
                    <a:pt x="7002" y="2334"/>
                    <a:pt x="7002" y="2191"/>
                  </a:cubicBezTo>
                  <a:lnTo>
                    <a:pt x="7002" y="1882"/>
                  </a:lnTo>
                  <a:close/>
                  <a:moveTo>
                    <a:pt x="9812" y="3215"/>
                  </a:moveTo>
                  <a:lnTo>
                    <a:pt x="9812" y="3549"/>
                  </a:lnTo>
                  <a:lnTo>
                    <a:pt x="6478" y="3549"/>
                  </a:lnTo>
                  <a:lnTo>
                    <a:pt x="6478" y="3215"/>
                  </a:lnTo>
                  <a:close/>
                  <a:moveTo>
                    <a:pt x="9812" y="3835"/>
                  </a:moveTo>
                  <a:lnTo>
                    <a:pt x="9812" y="4216"/>
                  </a:lnTo>
                  <a:lnTo>
                    <a:pt x="7073" y="4216"/>
                  </a:lnTo>
                  <a:lnTo>
                    <a:pt x="6716" y="3835"/>
                  </a:lnTo>
                  <a:close/>
                  <a:moveTo>
                    <a:pt x="1358" y="3215"/>
                  </a:moveTo>
                  <a:lnTo>
                    <a:pt x="1358" y="5454"/>
                  </a:lnTo>
                  <a:lnTo>
                    <a:pt x="977" y="5454"/>
                  </a:lnTo>
                  <a:lnTo>
                    <a:pt x="977" y="3215"/>
                  </a:lnTo>
                  <a:close/>
                  <a:moveTo>
                    <a:pt x="9812" y="4501"/>
                  </a:moveTo>
                  <a:lnTo>
                    <a:pt x="9812" y="6192"/>
                  </a:lnTo>
                  <a:lnTo>
                    <a:pt x="6478" y="6192"/>
                  </a:lnTo>
                  <a:lnTo>
                    <a:pt x="6478" y="5787"/>
                  </a:lnTo>
                  <a:lnTo>
                    <a:pt x="7311" y="4954"/>
                  </a:lnTo>
                  <a:cubicBezTo>
                    <a:pt x="7383" y="4882"/>
                    <a:pt x="7407" y="4787"/>
                    <a:pt x="7407" y="4692"/>
                  </a:cubicBezTo>
                  <a:cubicBezTo>
                    <a:pt x="7407" y="4621"/>
                    <a:pt x="7407" y="4573"/>
                    <a:pt x="7359" y="4501"/>
                  </a:cubicBezTo>
                  <a:close/>
                  <a:moveTo>
                    <a:pt x="5585" y="3150"/>
                  </a:moveTo>
                  <a:cubicBezTo>
                    <a:pt x="5597" y="3150"/>
                    <a:pt x="5609" y="3156"/>
                    <a:pt x="5621" y="3168"/>
                  </a:cubicBezTo>
                  <a:lnTo>
                    <a:pt x="7097" y="4644"/>
                  </a:lnTo>
                  <a:cubicBezTo>
                    <a:pt x="7097" y="4644"/>
                    <a:pt x="7121" y="4668"/>
                    <a:pt x="7121" y="4692"/>
                  </a:cubicBezTo>
                  <a:cubicBezTo>
                    <a:pt x="7121" y="4716"/>
                    <a:pt x="7097" y="4740"/>
                    <a:pt x="7097" y="4740"/>
                  </a:cubicBezTo>
                  <a:lnTo>
                    <a:pt x="5621" y="6216"/>
                  </a:lnTo>
                  <a:cubicBezTo>
                    <a:pt x="5597" y="6240"/>
                    <a:pt x="5549" y="6240"/>
                    <a:pt x="5549" y="6240"/>
                  </a:cubicBezTo>
                  <a:cubicBezTo>
                    <a:pt x="5525" y="6216"/>
                    <a:pt x="5501" y="6216"/>
                    <a:pt x="5501" y="6168"/>
                  </a:cubicBezTo>
                  <a:lnTo>
                    <a:pt x="5501" y="5764"/>
                  </a:lnTo>
                  <a:cubicBezTo>
                    <a:pt x="5501" y="5668"/>
                    <a:pt x="5430" y="5597"/>
                    <a:pt x="5359" y="5597"/>
                  </a:cubicBezTo>
                  <a:lnTo>
                    <a:pt x="3906" y="5597"/>
                  </a:lnTo>
                  <a:lnTo>
                    <a:pt x="3906" y="4668"/>
                  </a:lnTo>
                  <a:cubicBezTo>
                    <a:pt x="3906" y="4597"/>
                    <a:pt x="3834" y="4525"/>
                    <a:pt x="3763" y="4525"/>
                  </a:cubicBezTo>
                  <a:cubicBezTo>
                    <a:pt x="3668" y="4525"/>
                    <a:pt x="3620" y="4597"/>
                    <a:pt x="3620" y="4668"/>
                  </a:cubicBezTo>
                  <a:lnTo>
                    <a:pt x="3620" y="6192"/>
                  </a:lnTo>
                  <a:lnTo>
                    <a:pt x="286" y="6192"/>
                  </a:lnTo>
                  <a:lnTo>
                    <a:pt x="286" y="3215"/>
                  </a:lnTo>
                  <a:lnTo>
                    <a:pt x="691" y="3215"/>
                  </a:lnTo>
                  <a:lnTo>
                    <a:pt x="691" y="5502"/>
                  </a:lnTo>
                  <a:cubicBezTo>
                    <a:pt x="691" y="5645"/>
                    <a:pt x="810" y="5740"/>
                    <a:pt x="953" y="5740"/>
                  </a:cubicBezTo>
                  <a:lnTo>
                    <a:pt x="1405" y="5740"/>
                  </a:lnTo>
                  <a:cubicBezTo>
                    <a:pt x="1548" y="5740"/>
                    <a:pt x="1644" y="5645"/>
                    <a:pt x="1644" y="5502"/>
                  </a:cubicBezTo>
                  <a:lnTo>
                    <a:pt x="1644" y="3215"/>
                  </a:lnTo>
                  <a:lnTo>
                    <a:pt x="3620" y="3215"/>
                  </a:lnTo>
                  <a:lnTo>
                    <a:pt x="3620" y="4001"/>
                  </a:lnTo>
                  <a:cubicBezTo>
                    <a:pt x="3620" y="4097"/>
                    <a:pt x="3668" y="4144"/>
                    <a:pt x="3763" y="4144"/>
                  </a:cubicBezTo>
                  <a:cubicBezTo>
                    <a:pt x="3834" y="4144"/>
                    <a:pt x="3906" y="4097"/>
                    <a:pt x="3906" y="4001"/>
                  </a:cubicBezTo>
                  <a:lnTo>
                    <a:pt x="3906" y="3787"/>
                  </a:lnTo>
                  <a:lnTo>
                    <a:pt x="5359" y="3787"/>
                  </a:lnTo>
                  <a:cubicBezTo>
                    <a:pt x="5430" y="3787"/>
                    <a:pt x="5501" y="3716"/>
                    <a:pt x="5501" y="3644"/>
                  </a:cubicBezTo>
                  <a:lnTo>
                    <a:pt x="5501" y="3239"/>
                  </a:lnTo>
                  <a:cubicBezTo>
                    <a:pt x="5501" y="3192"/>
                    <a:pt x="5525" y="3168"/>
                    <a:pt x="5549" y="3168"/>
                  </a:cubicBezTo>
                  <a:cubicBezTo>
                    <a:pt x="5561" y="3156"/>
                    <a:pt x="5573" y="3150"/>
                    <a:pt x="5585" y="3150"/>
                  </a:cubicBezTo>
                  <a:close/>
                  <a:moveTo>
                    <a:pt x="3620" y="6478"/>
                  </a:moveTo>
                  <a:lnTo>
                    <a:pt x="3620" y="6811"/>
                  </a:lnTo>
                  <a:cubicBezTo>
                    <a:pt x="3620" y="6883"/>
                    <a:pt x="3549" y="6954"/>
                    <a:pt x="3477" y="6954"/>
                  </a:cubicBezTo>
                  <a:lnTo>
                    <a:pt x="405" y="6954"/>
                  </a:lnTo>
                  <a:cubicBezTo>
                    <a:pt x="334" y="6954"/>
                    <a:pt x="286" y="6883"/>
                    <a:pt x="286" y="6811"/>
                  </a:cubicBezTo>
                  <a:lnTo>
                    <a:pt x="286" y="6478"/>
                  </a:lnTo>
                  <a:close/>
                  <a:moveTo>
                    <a:pt x="381" y="1"/>
                  </a:moveTo>
                  <a:cubicBezTo>
                    <a:pt x="215" y="1"/>
                    <a:pt x="96" y="120"/>
                    <a:pt x="96" y="286"/>
                  </a:cubicBezTo>
                  <a:lnTo>
                    <a:pt x="96" y="667"/>
                  </a:lnTo>
                  <a:cubicBezTo>
                    <a:pt x="96" y="763"/>
                    <a:pt x="143" y="858"/>
                    <a:pt x="238" y="905"/>
                  </a:cubicBezTo>
                  <a:lnTo>
                    <a:pt x="238" y="1596"/>
                  </a:lnTo>
                  <a:cubicBezTo>
                    <a:pt x="238" y="1763"/>
                    <a:pt x="358" y="1882"/>
                    <a:pt x="500" y="1882"/>
                  </a:cubicBezTo>
                  <a:lnTo>
                    <a:pt x="500" y="2191"/>
                  </a:lnTo>
                  <a:cubicBezTo>
                    <a:pt x="215" y="2263"/>
                    <a:pt x="0" y="2525"/>
                    <a:pt x="0" y="2834"/>
                  </a:cubicBezTo>
                  <a:lnTo>
                    <a:pt x="0" y="6835"/>
                  </a:lnTo>
                  <a:cubicBezTo>
                    <a:pt x="0" y="7050"/>
                    <a:pt x="191" y="7240"/>
                    <a:pt x="405" y="7240"/>
                  </a:cubicBezTo>
                  <a:lnTo>
                    <a:pt x="3477" y="7240"/>
                  </a:lnTo>
                  <a:cubicBezTo>
                    <a:pt x="3715" y="7240"/>
                    <a:pt x="3906" y="7050"/>
                    <a:pt x="3906" y="6835"/>
                  </a:cubicBezTo>
                  <a:lnTo>
                    <a:pt x="3906" y="5906"/>
                  </a:lnTo>
                  <a:lnTo>
                    <a:pt x="5192" y="5906"/>
                  </a:lnTo>
                  <a:lnTo>
                    <a:pt x="5192" y="6168"/>
                  </a:lnTo>
                  <a:cubicBezTo>
                    <a:pt x="5192" y="6311"/>
                    <a:pt x="5287" y="6454"/>
                    <a:pt x="5430" y="6502"/>
                  </a:cubicBezTo>
                  <a:cubicBezTo>
                    <a:pt x="5478" y="6526"/>
                    <a:pt x="5525" y="6549"/>
                    <a:pt x="5573" y="6549"/>
                  </a:cubicBezTo>
                  <a:cubicBezTo>
                    <a:pt x="5668" y="6549"/>
                    <a:pt x="5763" y="6502"/>
                    <a:pt x="5835" y="6430"/>
                  </a:cubicBezTo>
                  <a:lnTo>
                    <a:pt x="6192" y="6073"/>
                  </a:lnTo>
                  <a:lnTo>
                    <a:pt x="6192" y="6835"/>
                  </a:lnTo>
                  <a:cubicBezTo>
                    <a:pt x="6192" y="7050"/>
                    <a:pt x="6383" y="7240"/>
                    <a:pt x="6621" y="7240"/>
                  </a:cubicBezTo>
                  <a:lnTo>
                    <a:pt x="7835" y="7240"/>
                  </a:lnTo>
                  <a:cubicBezTo>
                    <a:pt x="7931" y="7240"/>
                    <a:pt x="7978" y="7192"/>
                    <a:pt x="7978" y="7097"/>
                  </a:cubicBezTo>
                  <a:cubicBezTo>
                    <a:pt x="7978" y="7026"/>
                    <a:pt x="7931" y="6954"/>
                    <a:pt x="7835" y="6954"/>
                  </a:cubicBezTo>
                  <a:lnTo>
                    <a:pt x="6621" y="6954"/>
                  </a:lnTo>
                  <a:cubicBezTo>
                    <a:pt x="6549" y="6954"/>
                    <a:pt x="6478" y="6907"/>
                    <a:pt x="6478" y="6835"/>
                  </a:cubicBezTo>
                  <a:lnTo>
                    <a:pt x="6478" y="6478"/>
                  </a:lnTo>
                  <a:lnTo>
                    <a:pt x="9812" y="6478"/>
                  </a:lnTo>
                  <a:lnTo>
                    <a:pt x="9812" y="6835"/>
                  </a:lnTo>
                  <a:cubicBezTo>
                    <a:pt x="9812" y="6907"/>
                    <a:pt x="9764" y="6954"/>
                    <a:pt x="9693" y="6954"/>
                  </a:cubicBezTo>
                  <a:lnTo>
                    <a:pt x="8502" y="6954"/>
                  </a:lnTo>
                  <a:cubicBezTo>
                    <a:pt x="8431" y="6954"/>
                    <a:pt x="8359" y="7026"/>
                    <a:pt x="8359" y="7097"/>
                  </a:cubicBezTo>
                  <a:cubicBezTo>
                    <a:pt x="8359" y="7192"/>
                    <a:pt x="8431" y="7240"/>
                    <a:pt x="8502" y="7240"/>
                  </a:cubicBezTo>
                  <a:lnTo>
                    <a:pt x="9693" y="7240"/>
                  </a:lnTo>
                  <a:cubicBezTo>
                    <a:pt x="9907" y="7240"/>
                    <a:pt x="10098" y="7050"/>
                    <a:pt x="10098" y="6835"/>
                  </a:cubicBezTo>
                  <a:lnTo>
                    <a:pt x="10098" y="2834"/>
                  </a:lnTo>
                  <a:cubicBezTo>
                    <a:pt x="10121" y="2525"/>
                    <a:pt x="9883" y="2239"/>
                    <a:pt x="9598" y="2191"/>
                  </a:cubicBezTo>
                  <a:lnTo>
                    <a:pt x="9598" y="1882"/>
                  </a:lnTo>
                  <a:cubicBezTo>
                    <a:pt x="9740" y="1882"/>
                    <a:pt x="9860" y="1763"/>
                    <a:pt x="9860" y="1596"/>
                  </a:cubicBezTo>
                  <a:lnTo>
                    <a:pt x="9860" y="905"/>
                  </a:lnTo>
                  <a:cubicBezTo>
                    <a:pt x="9955" y="858"/>
                    <a:pt x="10002" y="763"/>
                    <a:pt x="10002" y="667"/>
                  </a:cubicBezTo>
                  <a:lnTo>
                    <a:pt x="10002" y="286"/>
                  </a:lnTo>
                  <a:cubicBezTo>
                    <a:pt x="10002" y="120"/>
                    <a:pt x="9883" y="1"/>
                    <a:pt x="9717" y="1"/>
                  </a:cubicBezTo>
                  <a:lnTo>
                    <a:pt x="6573" y="1"/>
                  </a:lnTo>
                  <a:cubicBezTo>
                    <a:pt x="6430" y="1"/>
                    <a:pt x="6287" y="120"/>
                    <a:pt x="6287" y="286"/>
                  </a:cubicBezTo>
                  <a:lnTo>
                    <a:pt x="6287" y="667"/>
                  </a:lnTo>
                  <a:cubicBezTo>
                    <a:pt x="6287" y="763"/>
                    <a:pt x="6359" y="858"/>
                    <a:pt x="6430" y="905"/>
                  </a:cubicBezTo>
                  <a:lnTo>
                    <a:pt x="6430" y="1596"/>
                  </a:lnTo>
                  <a:cubicBezTo>
                    <a:pt x="6430" y="1763"/>
                    <a:pt x="6549" y="1882"/>
                    <a:pt x="6716" y="1882"/>
                  </a:cubicBezTo>
                  <a:lnTo>
                    <a:pt x="6716" y="2191"/>
                  </a:lnTo>
                  <a:cubicBezTo>
                    <a:pt x="6406" y="2239"/>
                    <a:pt x="6192" y="2525"/>
                    <a:pt x="6192" y="2834"/>
                  </a:cubicBezTo>
                  <a:lnTo>
                    <a:pt x="6192" y="3311"/>
                  </a:lnTo>
                  <a:lnTo>
                    <a:pt x="5835" y="2977"/>
                  </a:lnTo>
                  <a:cubicBezTo>
                    <a:pt x="5770" y="2896"/>
                    <a:pt x="5671" y="2859"/>
                    <a:pt x="5570" y="2859"/>
                  </a:cubicBezTo>
                  <a:cubicBezTo>
                    <a:pt x="5523" y="2859"/>
                    <a:pt x="5475" y="2867"/>
                    <a:pt x="5430" y="2882"/>
                  </a:cubicBezTo>
                  <a:cubicBezTo>
                    <a:pt x="5287" y="2954"/>
                    <a:pt x="5216" y="3073"/>
                    <a:pt x="5216" y="3239"/>
                  </a:cubicBezTo>
                  <a:lnTo>
                    <a:pt x="5216" y="3501"/>
                  </a:lnTo>
                  <a:lnTo>
                    <a:pt x="3906" y="3501"/>
                  </a:lnTo>
                  <a:lnTo>
                    <a:pt x="3906" y="2834"/>
                  </a:lnTo>
                  <a:cubicBezTo>
                    <a:pt x="3906" y="2525"/>
                    <a:pt x="3692" y="2263"/>
                    <a:pt x="3382" y="2191"/>
                  </a:cubicBezTo>
                  <a:lnTo>
                    <a:pt x="3382" y="1882"/>
                  </a:lnTo>
                  <a:cubicBezTo>
                    <a:pt x="3549" y="1882"/>
                    <a:pt x="3668" y="1763"/>
                    <a:pt x="3668" y="1596"/>
                  </a:cubicBezTo>
                  <a:lnTo>
                    <a:pt x="3668" y="905"/>
                  </a:lnTo>
                  <a:cubicBezTo>
                    <a:pt x="3739" y="858"/>
                    <a:pt x="3811" y="763"/>
                    <a:pt x="3811" y="667"/>
                  </a:cubicBezTo>
                  <a:lnTo>
                    <a:pt x="3811" y="286"/>
                  </a:lnTo>
                  <a:cubicBezTo>
                    <a:pt x="3811" y="120"/>
                    <a:pt x="3668" y="1"/>
                    <a:pt x="3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2" name="Google Shape;1522;p43"/>
          <p:cNvGrpSpPr/>
          <p:nvPr/>
        </p:nvGrpSpPr>
        <p:grpSpPr>
          <a:xfrm>
            <a:off x="1520569" y="1761330"/>
            <a:ext cx="552263" cy="548640"/>
            <a:chOff x="5381574" y="1778587"/>
            <a:chExt cx="341514" cy="340707"/>
          </a:xfrm>
        </p:grpSpPr>
        <p:sp>
          <p:nvSpPr>
            <p:cNvPr id="1523" name="Google Shape;1523;p43"/>
            <p:cNvSpPr/>
            <p:nvPr/>
          </p:nvSpPr>
          <p:spPr>
            <a:xfrm>
              <a:off x="5452933" y="1856341"/>
              <a:ext cx="137097" cy="210846"/>
            </a:xfrm>
            <a:custGeom>
              <a:avLst/>
              <a:gdLst/>
              <a:ahLst/>
              <a:cxnLst/>
              <a:rect l="l" t="t" r="r" b="b"/>
              <a:pathLst>
                <a:path w="4073" h="6264" extrusionOk="0">
                  <a:moveTo>
                    <a:pt x="620" y="1"/>
                  </a:moveTo>
                  <a:lnTo>
                    <a:pt x="620" y="667"/>
                  </a:lnTo>
                  <a:cubicBezTo>
                    <a:pt x="620" y="739"/>
                    <a:pt x="572" y="810"/>
                    <a:pt x="500" y="834"/>
                  </a:cubicBezTo>
                  <a:cubicBezTo>
                    <a:pt x="215" y="882"/>
                    <a:pt x="0" y="1144"/>
                    <a:pt x="0" y="1430"/>
                  </a:cubicBezTo>
                  <a:lnTo>
                    <a:pt x="0" y="5930"/>
                  </a:lnTo>
                  <a:cubicBezTo>
                    <a:pt x="0" y="6121"/>
                    <a:pt x="143" y="6264"/>
                    <a:pt x="334" y="6264"/>
                  </a:cubicBezTo>
                  <a:lnTo>
                    <a:pt x="3739" y="6264"/>
                  </a:lnTo>
                  <a:cubicBezTo>
                    <a:pt x="3930" y="6264"/>
                    <a:pt x="4073" y="6121"/>
                    <a:pt x="4073" y="5930"/>
                  </a:cubicBezTo>
                  <a:lnTo>
                    <a:pt x="4073" y="1430"/>
                  </a:lnTo>
                  <a:cubicBezTo>
                    <a:pt x="4073" y="1144"/>
                    <a:pt x="3858" y="882"/>
                    <a:pt x="3573" y="834"/>
                  </a:cubicBezTo>
                  <a:cubicBezTo>
                    <a:pt x="3501" y="810"/>
                    <a:pt x="3453" y="739"/>
                    <a:pt x="3453" y="667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5473769" y="1856341"/>
              <a:ext cx="116262" cy="210846"/>
            </a:xfrm>
            <a:custGeom>
              <a:avLst/>
              <a:gdLst/>
              <a:ahLst/>
              <a:cxnLst/>
              <a:rect l="l" t="t" r="r" b="b"/>
              <a:pathLst>
                <a:path w="3454" h="6264" extrusionOk="0">
                  <a:moveTo>
                    <a:pt x="1" y="1"/>
                  </a:moveTo>
                  <a:lnTo>
                    <a:pt x="1" y="596"/>
                  </a:lnTo>
                  <a:lnTo>
                    <a:pt x="1953" y="596"/>
                  </a:lnTo>
                  <a:cubicBezTo>
                    <a:pt x="2072" y="596"/>
                    <a:pt x="2168" y="691"/>
                    <a:pt x="2168" y="810"/>
                  </a:cubicBezTo>
                  <a:lnTo>
                    <a:pt x="2168" y="1025"/>
                  </a:lnTo>
                  <a:cubicBezTo>
                    <a:pt x="2168" y="1120"/>
                    <a:pt x="2239" y="1168"/>
                    <a:pt x="2311" y="1191"/>
                  </a:cubicBezTo>
                  <a:cubicBezTo>
                    <a:pt x="2596" y="1263"/>
                    <a:pt x="2787" y="1501"/>
                    <a:pt x="2787" y="1787"/>
                  </a:cubicBezTo>
                  <a:lnTo>
                    <a:pt x="2787" y="5930"/>
                  </a:lnTo>
                  <a:cubicBezTo>
                    <a:pt x="2787" y="6121"/>
                    <a:pt x="2644" y="6264"/>
                    <a:pt x="2477" y="6264"/>
                  </a:cubicBezTo>
                  <a:lnTo>
                    <a:pt x="3120" y="6264"/>
                  </a:lnTo>
                  <a:cubicBezTo>
                    <a:pt x="3311" y="6264"/>
                    <a:pt x="3454" y="6121"/>
                    <a:pt x="3454" y="5930"/>
                  </a:cubicBezTo>
                  <a:lnTo>
                    <a:pt x="3454" y="1430"/>
                  </a:lnTo>
                  <a:cubicBezTo>
                    <a:pt x="3454" y="1144"/>
                    <a:pt x="3239" y="882"/>
                    <a:pt x="2977" y="834"/>
                  </a:cubicBezTo>
                  <a:cubicBezTo>
                    <a:pt x="2882" y="810"/>
                    <a:pt x="2834" y="739"/>
                    <a:pt x="2834" y="667"/>
                  </a:cubicBezTo>
                  <a:lnTo>
                    <a:pt x="28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5452933" y="1913260"/>
              <a:ext cx="137097" cy="123465"/>
            </a:xfrm>
            <a:custGeom>
              <a:avLst/>
              <a:gdLst/>
              <a:ahLst/>
              <a:cxnLst/>
              <a:rect l="l" t="t" r="r" b="b"/>
              <a:pathLst>
                <a:path w="4073" h="3668" extrusionOk="0">
                  <a:moveTo>
                    <a:pt x="0" y="0"/>
                  </a:moveTo>
                  <a:lnTo>
                    <a:pt x="0" y="3668"/>
                  </a:lnTo>
                  <a:lnTo>
                    <a:pt x="4073" y="3668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5482587" y="1914068"/>
              <a:ext cx="24067" cy="90613"/>
            </a:xfrm>
            <a:custGeom>
              <a:avLst/>
              <a:gdLst/>
              <a:ahLst/>
              <a:cxnLst/>
              <a:rect l="l" t="t" r="r" b="b"/>
              <a:pathLst>
                <a:path w="715" h="2692" extrusionOk="0">
                  <a:moveTo>
                    <a:pt x="0" y="0"/>
                  </a:moveTo>
                  <a:lnTo>
                    <a:pt x="0" y="2501"/>
                  </a:lnTo>
                  <a:cubicBezTo>
                    <a:pt x="0" y="2596"/>
                    <a:pt x="96" y="2691"/>
                    <a:pt x="191" y="2691"/>
                  </a:cubicBezTo>
                  <a:lnTo>
                    <a:pt x="524" y="2691"/>
                  </a:lnTo>
                  <a:cubicBezTo>
                    <a:pt x="620" y="2691"/>
                    <a:pt x="715" y="2596"/>
                    <a:pt x="715" y="2501"/>
                  </a:cubicBezTo>
                  <a:lnTo>
                    <a:pt x="715" y="0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5462560" y="1818676"/>
              <a:ext cx="117844" cy="41705"/>
            </a:xfrm>
            <a:custGeom>
              <a:avLst/>
              <a:gdLst/>
              <a:ahLst/>
              <a:cxnLst/>
              <a:rect l="l" t="t" r="r" b="b"/>
              <a:pathLst>
                <a:path w="3501" h="1239" extrusionOk="0">
                  <a:moveTo>
                    <a:pt x="0" y="0"/>
                  </a:moveTo>
                  <a:lnTo>
                    <a:pt x="0" y="1072"/>
                  </a:lnTo>
                  <a:cubicBezTo>
                    <a:pt x="0" y="1167"/>
                    <a:pt x="72" y="1239"/>
                    <a:pt x="167" y="1239"/>
                  </a:cubicBezTo>
                  <a:lnTo>
                    <a:pt x="3334" y="1239"/>
                  </a:lnTo>
                  <a:cubicBezTo>
                    <a:pt x="3429" y="1239"/>
                    <a:pt x="3501" y="1167"/>
                    <a:pt x="3501" y="1072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5462560" y="1818676"/>
              <a:ext cx="117844" cy="41705"/>
            </a:xfrm>
            <a:custGeom>
              <a:avLst/>
              <a:gdLst/>
              <a:ahLst/>
              <a:cxnLst/>
              <a:rect l="l" t="t" r="r" b="b"/>
              <a:pathLst>
                <a:path w="3501" h="1239" extrusionOk="0">
                  <a:moveTo>
                    <a:pt x="0" y="0"/>
                  </a:moveTo>
                  <a:lnTo>
                    <a:pt x="0" y="572"/>
                  </a:lnTo>
                  <a:lnTo>
                    <a:pt x="2596" y="572"/>
                  </a:lnTo>
                  <a:cubicBezTo>
                    <a:pt x="2739" y="572"/>
                    <a:pt x="2834" y="691"/>
                    <a:pt x="2834" y="810"/>
                  </a:cubicBezTo>
                  <a:lnTo>
                    <a:pt x="2834" y="1072"/>
                  </a:lnTo>
                  <a:cubicBezTo>
                    <a:pt x="2834" y="1167"/>
                    <a:pt x="2763" y="1239"/>
                    <a:pt x="2691" y="1239"/>
                  </a:cubicBezTo>
                  <a:lnTo>
                    <a:pt x="3334" y="1239"/>
                  </a:lnTo>
                  <a:cubicBezTo>
                    <a:pt x="3429" y="1239"/>
                    <a:pt x="3501" y="1167"/>
                    <a:pt x="3501" y="1072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5456939" y="1797032"/>
              <a:ext cx="129086" cy="25683"/>
            </a:xfrm>
            <a:custGeom>
              <a:avLst/>
              <a:gdLst/>
              <a:ahLst/>
              <a:cxnLst/>
              <a:rect l="l" t="t" r="r" b="b"/>
              <a:pathLst>
                <a:path w="3835" h="763" extrusionOk="0">
                  <a:moveTo>
                    <a:pt x="167" y="0"/>
                  </a:moveTo>
                  <a:cubicBezTo>
                    <a:pt x="96" y="0"/>
                    <a:pt x="0" y="72"/>
                    <a:pt x="0" y="167"/>
                  </a:cubicBezTo>
                  <a:lnTo>
                    <a:pt x="0" y="620"/>
                  </a:lnTo>
                  <a:cubicBezTo>
                    <a:pt x="0" y="691"/>
                    <a:pt x="96" y="762"/>
                    <a:pt x="167" y="762"/>
                  </a:cubicBezTo>
                  <a:lnTo>
                    <a:pt x="3668" y="762"/>
                  </a:lnTo>
                  <a:cubicBezTo>
                    <a:pt x="3763" y="762"/>
                    <a:pt x="3835" y="691"/>
                    <a:pt x="3835" y="620"/>
                  </a:cubicBezTo>
                  <a:lnTo>
                    <a:pt x="3835" y="167"/>
                  </a:lnTo>
                  <a:cubicBezTo>
                    <a:pt x="3835" y="72"/>
                    <a:pt x="3763" y="0"/>
                    <a:pt x="3668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5557952" y="1797032"/>
              <a:ext cx="28072" cy="25683"/>
            </a:xfrm>
            <a:custGeom>
              <a:avLst/>
              <a:gdLst/>
              <a:ahLst/>
              <a:cxnLst/>
              <a:rect l="l" t="t" r="r" b="b"/>
              <a:pathLst>
                <a:path w="834" h="763" extrusionOk="0">
                  <a:moveTo>
                    <a:pt x="0" y="0"/>
                  </a:moveTo>
                  <a:cubicBezTo>
                    <a:pt x="95" y="0"/>
                    <a:pt x="167" y="72"/>
                    <a:pt x="167" y="167"/>
                  </a:cubicBezTo>
                  <a:lnTo>
                    <a:pt x="167" y="596"/>
                  </a:lnTo>
                  <a:cubicBezTo>
                    <a:pt x="167" y="691"/>
                    <a:pt x="95" y="762"/>
                    <a:pt x="0" y="762"/>
                  </a:cubicBezTo>
                  <a:lnTo>
                    <a:pt x="667" y="762"/>
                  </a:lnTo>
                  <a:cubicBezTo>
                    <a:pt x="762" y="762"/>
                    <a:pt x="834" y="691"/>
                    <a:pt x="834" y="596"/>
                  </a:cubicBezTo>
                  <a:lnTo>
                    <a:pt x="834" y="167"/>
                  </a:lnTo>
                  <a:cubicBezTo>
                    <a:pt x="834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5387195" y="1783198"/>
              <a:ext cx="331080" cy="330508"/>
            </a:xfrm>
            <a:custGeom>
              <a:avLst/>
              <a:gdLst/>
              <a:ahLst/>
              <a:cxnLst/>
              <a:rect l="l" t="t" r="r" b="b"/>
              <a:pathLst>
                <a:path w="9836" h="9819" extrusionOk="0">
                  <a:moveTo>
                    <a:pt x="8169" y="1"/>
                  </a:moveTo>
                  <a:cubicBezTo>
                    <a:pt x="8109" y="1"/>
                    <a:pt x="8050" y="18"/>
                    <a:pt x="8002" y="54"/>
                  </a:cubicBezTo>
                  <a:lnTo>
                    <a:pt x="6669" y="1412"/>
                  </a:lnTo>
                  <a:cubicBezTo>
                    <a:pt x="6573" y="1507"/>
                    <a:pt x="6573" y="1626"/>
                    <a:pt x="6645" y="1721"/>
                  </a:cubicBezTo>
                  <a:cubicBezTo>
                    <a:pt x="7812" y="3102"/>
                    <a:pt x="7740" y="5150"/>
                    <a:pt x="6454" y="6436"/>
                  </a:cubicBezTo>
                  <a:cubicBezTo>
                    <a:pt x="5777" y="7114"/>
                    <a:pt x="4888" y="7454"/>
                    <a:pt x="3997" y="7454"/>
                  </a:cubicBezTo>
                  <a:cubicBezTo>
                    <a:pt x="3196" y="7454"/>
                    <a:pt x="2393" y="7179"/>
                    <a:pt x="1739" y="6627"/>
                  </a:cubicBezTo>
                  <a:cubicBezTo>
                    <a:pt x="1695" y="6594"/>
                    <a:pt x="1645" y="6576"/>
                    <a:pt x="1596" y="6576"/>
                  </a:cubicBezTo>
                  <a:cubicBezTo>
                    <a:pt x="1538" y="6576"/>
                    <a:pt x="1480" y="6600"/>
                    <a:pt x="1429" y="6651"/>
                  </a:cubicBezTo>
                  <a:lnTo>
                    <a:pt x="72" y="7984"/>
                  </a:lnTo>
                  <a:cubicBezTo>
                    <a:pt x="1" y="8080"/>
                    <a:pt x="1" y="8246"/>
                    <a:pt x="72" y="8318"/>
                  </a:cubicBezTo>
                  <a:lnTo>
                    <a:pt x="739" y="8985"/>
                  </a:lnTo>
                  <a:cubicBezTo>
                    <a:pt x="786" y="9032"/>
                    <a:pt x="846" y="9056"/>
                    <a:pt x="906" y="9056"/>
                  </a:cubicBezTo>
                  <a:cubicBezTo>
                    <a:pt x="965" y="9056"/>
                    <a:pt x="1025" y="9032"/>
                    <a:pt x="1072" y="8985"/>
                  </a:cubicBezTo>
                  <a:lnTo>
                    <a:pt x="1644" y="8413"/>
                  </a:lnTo>
                  <a:cubicBezTo>
                    <a:pt x="1930" y="8556"/>
                    <a:pt x="2215" y="8675"/>
                    <a:pt x="2525" y="8770"/>
                  </a:cubicBezTo>
                  <a:lnTo>
                    <a:pt x="2525" y="9580"/>
                  </a:lnTo>
                  <a:cubicBezTo>
                    <a:pt x="2525" y="9723"/>
                    <a:pt x="2644" y="9818"/>
                    <a:pt x="2763" y="9818"/>
                  </a:cubicBezTo>
                  <a:lnTo>
                    <a:pt x="5216" y="9818"/>
                  </a:lnTo>
                  <a:cubicBezTo>
                    <a:pt x="5359" y="9818"/>
                    <a:pt x="5454" y="9723"/>
                    <a:pt x="5454" y="9580"/>
                  </a:cubicBezTo>
                  <a:lnTo>
                    <a:pt x="5454" y="8794"/>
                  </a:lnTo>
                  <a:cubicBezTo>
                    <a:pt x="5764" y="8699"/>
                    <a:pt x="6073" y="8556"/>
                    <a:pt x="6359" y="8413"/>
                  </a:cubicBezTo>
                  <a:lnTo>
                    <a:pt x="6931" y="8985"/>
                  </a:lnTo>
                  <a:cubicBezTo>
                    <a:pt x="6966" y="9032"/>
                    <a:pt x="7026" y="9056"/>
                    <a:pt x="7088" y="9056"/>
                  </a:cubicBezTo>
                  <a:cubicBezTo>
                    <a:pt x="7151" y="9056"/>
                    <a:pt x="7216" y="9032"/>
                    <a:pt x="7264" y="8985"/>
                  </a:cubicBezTo>
                  <a:lnTo>
                    <a:pt x="9002" y="7246"/>
                  </a:lnTo>
                  <a:cubicBezTo>
                    <a:pt x="9098" y="7151"/>
                    <a:pt x="9098" y="7008"/>
                    <a:pt x="9002" y="6913"/>
                  </a:cubicBezTo>
                  <a:lnTo>
                    <a:pt x="8431" y="6341"/>
                  </a:lnTo>
                  <a:cubicBezTo>
                    <a:pt x="8574" y="6055"/>
                    <a:pt x="8693" y="5746"/>
                    <a:pt x="8788" y="5436"/>
                  </a:cubicBezTo>
                  <a:lnTo>
                    <a:pt x="9598" y="5436"/>
                  </a:lnTo>
                  <a:cubicBezTo>
                    <a:pt x="9741" y="5436"/>
                    <a:pt x="9836" y="5341"/>
                    <a:pt x="9836" y="5222"/>
                  </a:cubicBezTo>
                  <a:lnTo>
                    <a:pt x="9836" y="2745"/>
                  </a:lnTo>
                  <a:cubicBezTo>
                    <a:pt x="9836" y="2626"/>
                    <a:pt x="9741" y="2507"/>
                    <a:pt x="9598" y="2507"/>
                  </a:cubicBezTo>
                  <a:lnTo>
                    <a:pt x="8788" y="2507"/>
                  </a:lnTo>
                  <a:cubicBezTo>
                    <a:pt x="8693" y="2197"/>
                    <a:pt x="8574" y="1912"/>
                    <a:pt x="8431" y="1626"/>
                  </a:cubicBezTo>
                  <a:lnTo>
                    <a:pt x="9002" y="1054"/>
                  </a:lnTo>
                  <a:cubicBezTo>
                    <a:pt x="9098" y="959"/>
                    <a:pt x="9098" y="816"/>
                    <a:pt x="9002" y="721"/>
                  </a:cubicBezTo>
                  <a:lnTo>
                    <a:pt x="8336" y="54"/>
                  </a:lnTo>
                  <a:cubicBezTo>
                    <a:pt x="8288" y="18"/>
                    <a:pt x="8228" y="1"/>
                    <a:pt x="8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5424086" y="1819484"/>
              <a:ext cx="251709" cy="238313"/>
            </a:xfrm>
            <a:custGeom>
              <a:avLst/>
              <a:gdLst/>
              <a:ahLst/>
              <a:cxnLst/>
              <a:rect l="l" t="t" r="r" b="b"/>
              <a:pathLst>
                <a:path w="7478" h="7080" extrusionOk="0">
                  <a:moveTo>
                    <a:pt x="5906" y="0"/>
                  </a:moveTo>
                  <a:lnTo>
                    <a:pt x="5573" y="334"/>
                  </a:lnTo>
                  <a:cubicBezTo>
                    <a:pt x="5477" y="429"/>
                    <a:pt x="5477" y="572"/>
                    <a:pt x="5549" y="667"/>
                  </a:cubicBezTo>
                  <a:cubicBezTo>
                    <a:pt x="6716" y="2024"/>
                    <a:pt x="6644" y="4072"/>
                    <a:pt x="5358" y="5358"/>
                  </a:cubicBezTo>
                  <a:cubicBezTo>
                    <a:pt x="4681" y="6036"/>
                    <a:pt x="3792" y="6376"/>
                    <a:pt x="2901" y="6376"/>
                  </a:cubicBezTo>
                  <a:cubicBezTo>
                    <a:pt x="2100" y="6376"/>
                    <a:pt x="1297" y="6101"/>
                    <a:pt x="643" y="5549"/>
                  </a:cubicBezTo>
                  <a:cubicBezTo>
                    <a:pt x="599" y="5516"/>
                    <a:pt x="544" y="5498"/>
                    <a:pt x="492" y="5498"/>
                  </a:cubicBezTo>
                  <a:cubicBezTo>
                    <a:pt x="431" y="5498"/>
                    <a:pt x="372" y="5522"/>
                    <a:pt x="333" y="5573"/>
                  </a:cubicBezTo>
                  <a:lnTo>
                    <a:pt x="0" y="5906"/>
                  </a:lnTo>
                  <a:cubicBezTo>
                    <a:pt x="804" y="6686"/>
                    <a:pt x="1854" y="7079"/>
                    <a:pt x="2905" y="7079"/>
                  </a:cubicBezTo>
                  <a:cubicBezTo>
                    <a:pt x="3973" y="7079"/>
                    <a:pt x="5043" y="6674"/>
                    <a:pt x="5858" y="5859"/>
                  </a:cubicBezTo>
                  <a:cubicBezTo>
                    <a:pt x="7454" y="4239"/>
                    <a:pt x="7478" y="1643"/>
                    <a:pt x="5906" y="0"/>
                  </a:cubicBez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5381574" y="1778587"/>
              <a:ext cx="341514" cy="340707"/>
            </a:xfrm>
            <a:custGeom>
              <a:avLst/>
              <a:gdLst/>
              <a:ahLst/>
              <a:cxnLst/>
              <a:rect l="l" t="t" r="r" b="b"/>
              <a:pathLst>
                <a:path w="10146" h="10122" extrusionOk="0">
                  <a:moveTo>
                    <a:pt x="5907" y="691"/>
                  </a:moveTo>
                  <a:cubicBezTo>
                    <a:pt x="5907" y="691"/>
                    <a:pt x="5931" y="691"/>
                    <a:pt x="5931" y="715"/>
                  </a:cubicBezTo>
                  <a:lnTo>
                    <a:pt x="5931" y="1144"/>
                  </a:lnTo>
                  <a:cubicBezTo>
                    <a:pt x="5931" y="1168"/>
                    <a:pt x="5907" y="1168"/>
                    <a:pt x="5907" y="1168"/>
                  </a:cubicBezTo>
                  <a:lnTo>
                    <a:pt x="2406" y="1168"/>
                  </a:lnTo>
                  <a:cubicBezTo>
                    <a:pt x="2406" y="1168"/>
                    <a:pt x="2406" y="1168"/>
                    <a:pt x="2406" y="1144"/>
                  </a:cubicBezTo>
                  <a:lnTo>
                    <a:pt x="2406" y="715"/>
                  </a:lnTo>
                  <a:cubicBezTo>
                    <a:pt x="2406" y="691"/>
                    <a:pt x="2406" y="691"/>
                    <a:pt x="2406" y="691"/>
                  </a:cubicBezTo>
                  <a:close/>
                  <a:moveTo>
                    <a:pt x="5764" y="1477"/>
                  </a:moveTo>
                  <a:lnTo>
                    <a:pt x="5764" y="2263"/>
                  </a:lnTo>
                  <a:cubicBezTo>
                    <a:pt x="5764" y="2287"/>
                    <a:pt x="5764" y="2287"/>
                    <a:pt x="5740" y="2287"/>
                  </a:cubicBezTo>
                  <a:lnTo>
                    <a:pt x="4930" y="2287"/>
                  </a:lnTo>
                  <a:cubicBezTo>
                    <a:pt x="4835" y="2287"/>
                    <a:pt x="4764" y="2358"/>
                    <a:pt x="4764" y="2430"/>
                  </a:cubicBezTo>
                  <a:cubicBezTo>
                    <a:pt x="4764" y="2525"/>
                    <a:pt x="4835" y="2573"/>
                    <a:pt x="4930" y="2573"/>
                  </a:cubicBezTo>
                  <a:lnTo>
                    <a:pt x="5431" y="2573"/>
                  </a:lnTo>
                  <a:lnTo>
                    <a:pt x="5431" y="2977"/>
                  </a:lnTo>
                  <a:cubicBezTo>
                    <a:pt x="5431" y="3120"/>
                    <a:pt x="5526" y="3239"/>
                    <a:pt x="5669" y="3287"/>
                  </a:cubicBezTo>
                  <a:cubicBezTo>
                    <a:pt x="5883" y="3335"/>
                    <a:pt x="6050" y="3525"/>
                    <a:pt x="6050" y="3740"/>
                  </a:cubicBezTo>
                  <a:lnTo>
                    <a:pt x="6050" y="3859"/>
                  </a:lnTo>
                  <a:lnTo>
                    <a:pt x="2287" y="3859"/>
                  </a:lnTo>
                  <a:lnTo>
                    <a:pt x="2287" y="3740"/>
                  </a:lnTo>
                  <a:cubicBezTo>
                    <a:pt x="2287" y="3525"/>
                    <a:pt x="2430" y="3335"/>
                    <a:pt x="2644" y="3287"/>
                  </a:cubicBezTo>
                  <a:cubicBezTo>
                    <a:pt x="2787" y="3239"/>
                    <a:pt x="2906" y="3120"/>
                    <a:pt x="2906" y="2977"/>
                  </a:cubicBezTo>
                  <a:lnTo>
                    <a:pt x="2906" y="2573"/>
                  </a:lnTo>
                  <a:lnTo>
                    <a:pt x="4240" y="2573"/>
                  </a:lnTo>
                  <a:cubicBezTo>
                    <a:pt x="4335" y="2573"/>
                    <a:pt x="4407" y="2525"/>
                    <a:pt x="4407" y="2430"/>
                  </a:cubicBezTo>
                  <a:cubicBezTo>
                    <a:pt x="4407" y="2358"/>
                    <a:pt x="4335" y="2287"/>
                    <a:pt x="4240" y="2287"/>
                  </a:cubicBezTo>
                  <a:lnTo>
                    <a:pt x="2573" y="2287"/>
                  </a:lnTo>
                  <a:cubicBezTo>
                    <a:pt x="2573" y="2287"/>
                    <a:pt x="2573" y="2287"/>
                    <a:pt x="2573" y="2263"/>
                  </a:cubicBezTo>
                  <a:lnTo>
                    <a:pt x="2573" y="1477"/>
                  </a:lnTo>
                  <a:close/>
                  <a:moveTo>
                    <a:pt x="3573" y="4168"/>
                  </a:moveTo>
                  <a:lnTo>
                    <a:pt x="3573" y="6526"/>
                  </a:lnTo>
                  <a:cubicBezTo>
                    <a:pt x="3573" y="6550"/>
                    <a:pt x="3549" y="6573"/>
                    <a:pt x="3525" y="6573"/>
                  </a:cubicBezTo>
                  <a:lnTo>
                    <a:pt x="3192" y="6573"/>
                  </a:lnTo>
                  <a:cubicBezTo>
                    <a:pt x="3168" y="6573"/>
                    <a:pt x="3144" y="6550"/>
                    <a:pt x="3144" y="6526"/>
                  </a:cubicBezTo>
                  <a:lnTo>
                    <a:pt x="3144" y="4168"/>
                  </a:lnTo>
                  <a:close/>
                  <a:moveTo>
                    <a:pt x="7169" y="1430"/>
                  </a:moveTo>
                  <a:cubicBezTo>
                    <a:pt x="8598" y="3025"/>
                    <a:pt x="8526" y="5430"/>
                    <a:pt x="7002" y="6954"/>
                  </a:cubicBezTo>
                  <a:cubicBezTo>
                    <a:pt x="6216" y="7764"/>
                    <a:pt x="5192" y="8145"/>
                    <a:pt x="4145" y="8145"/>
                  </a:cubicBezTo>
                  <a:cubicBezTo>
                    <a:pt x="3192" y="8145"/>
                    <a:pt x="2239" y="7812"/>
                    <a:pt x="1477" y="7121"/>
                  </a:cubicBezTo>
                  <a:lnTo>
                    <a:pt x="1692" y="6883"/>
                  </a:lnTo>
                  <a:cubicBezTo>
                    <a:pt x="1715" y="6871"/>
                    <a:pt x="1739" y="6865"/>
                    <a:pt x="1760" y="6865"/>
                  </a:cubicBezTo>
                  <a:cubicBezTo>
                    <a:pt x="1781" y="6865"/>
                    <a:pt x="1799" y="6871"/>
                    <a:pt x="1811" y="6883"/>
                  </a:cubicBezTo>
                  <a:cubicBezTo>
                    <a:pt x="2382" y="7359"/>
                    <a:pt x="3049" y="7645"/>
                    <a:pt x="3787" y="7740"/>
                  </a:cubicBezTo>
                  <a:cubicBezTo>
                    <a:pt x="3859" y="7740"/>
                    <a:pt x="3930" y="7669"/>
                    <a:pt x="3954" y="7597"/>
                  </a:cubicBezTo>
                  <a:cubicBezTo>
                    <a:pt x="3954" y="7526"/>
                    <a:pt x="3906" y="7455"/>
                    <a:pt x="3811" y="7431"/>
                  </a:cubicBezTo>
                  <a:cubicBezTo>
                    <a:pt x="3263" y="7383"/>
                    <a:pt x="2740" y="7193"/>
                    <a:pt x="2287" y="6859"/>
                  </a:cubicBezTo>
                  <a:lnTo>
                    <a:pt x="2287" y="4168"/>
                  </a:lnTo>
                  <a:lnTo>
                    <a:pt x="2859" y="4168"/>
                  </a:lnTo>
                  <a:lnTo>
                    <a:pt x="2859" y="6526"/>
                  </a:lnTo>
                  <a:cubicBezTo>
                    <a:pt x="2859" y="6716"/>
                    <a:pt x="3001" y="6859"/>
                    <a:pt x="3192" y="6859"/>
                  </a:cubicBezTo>
                  <a:lnTo>
                    <a:pt x="3525" y="6859"/>
                  </a:lnTo>
                  <a:cubicBezTo>
                    <a:pt x="3716" y="6859"/>
                    <a:pt x="3859" y="6716"/>
                    <a:pt x="3859" y="6526"/>
                  </a:cubicBezTo>
                  <a:lnTo>
                    <a:pt x="3859" y="4168"/>
                  </a:lnTo>
                  <a:lnTo>
                    <a:pt x="6050" y="4168"/>
                  </a:lnTo>
                  <a:lnTo>
                    <a:pt x="6050" y="6859"/>
                  </a:lnTo>
                  <a:cubicBezTo>
                    <a:pt x="5573" y="7193"/>
                    <a:pt x="5026" y="7383"/>
                    <a:pt x="4454" y="7431"/>
                  </a:cubicBezTo>
                  <a:cubicBezTo>
                    <a:pt x="4383" y="7455"/>
                    <a:pt x="4311" y="7526"/>
                    <a:pt x="4335" y="7597"/>
                  </a:cubicBezTo>
                  <a:cubicBezTo>
                    <a:pt x="4335" y="7669"/>
                    <a:pt x="4407" y="7740"/>
                    <a:pt x="4478" y="7740"/>
                  </a:cubicBezTo>
                  <a:cubicBezTo>
                    <a:pt x="5335" y="7669"/>
                    <a:pt x="6121" y="7288"/>
                    <a:pt x="6717" y="6693"/>
                  </a:cubicBezTo>
                  <a:cubicBezTo>
                    <a:pt x="7383" y="6026"/>
                    <a:pt x="7741" y="5168"/>
                    <a:pt x="7788" y="4263"/>
                  </a:cubicBezTo>
                  <a:cubicBezTo>
                    <a:pt x="7812" y="3358"/>
                    <a:pt x="7526" y="2477"/>
                    <a:pt x="6931" y="1787"/>
                  </a:cubicBezTo>
                  <a:cubicBezTo>
                    <a:pt x="6907" y="1739"/>
                    <a:pt x="6907" y="1691"/>
                    <a:pt x="6931" y="1668"/>
                  </a:cubicBezTo>
                  <a:lnTo>
                    <a:pt x="7169" y="1430"/>
                  </a:lnTo>
                  <a:close/>
                  <a:moveTo>
                    <a:pt x="8336" y="1"/>
                  </a:moveTo>
                  <a:cubicBezTo>
                    <a:pt x="8241" y="1"/>
                    <a:pt x="8145" y="24"/>
                    <a:pt x="8074" y="96"/>
                  </a:cubicBezTo>
                  <a:lnTo>
                    <a:pt x="6717" y="1453"/>
                  </a:lnTo>
                  <a:cubicBezTo>
                    <a:pt x="6574" y="1596"/>
                    <a:pt x="6574" y="1811"/>
                    <a:pt x="6693" y="1977"/>
                  </a:cubicBezTo>
                  <a:cubicBezTo>
                    <a:pt x="7812" y="3287"/>
                    <a:pt x="7741" y="5264"/>
                    <a:pt x="6526" y="6478"/>
                  </a:cubicBezTo>
                  <a:cubicBezTo>
                    <a:pt x="6455" y="6526"/>
                    <a:pt x="6407" y="6597"/>
                    <a:pt x="6336" y="6645"/>
                  </a:cubicBezTo>
                  <a:lnTo>
                    <a:pt x="6336" y="3740"/>
                  </a:lnTo>
                  <a:cubicBezTo>
                    <a:pt x="6336" y="3382"/>
                    <a:pt x="6097" y="3073"/>
                    <a:pt x="5740" y="3001"/>
                  </a:cubicBezTo>
                  <a:cubicBezTo>
                    <a:pt x="5740" y="3001"/>
                    <a:pt x="5716" y="2977"/>
                    <a:pt x="5716" y="2977"/>
                  </a:cubicBezTo>
                  <a:lnTo>
                    <a:pt x="5716" y="2596"/>
                  </a:lnTo>
                  <a:lnTo>
                    <a:pt x="5740" y="2596"/>
                  </a:lnTo>
                  <a:cubicBezTo>
                    <a:pt x="5931" y="2596"/>
                    <a:pt x="6050" y="2454"/>
                    <a:pt x="6050" y="2263"/>
                  </a:cubicBezTo>
                  <a:lnTo>
                    <a:pt x="6050" y="1430"/>
                  </a:lnTo>
                  <a:cubicBezTo>
                    <a:pt x="6169" y="1382"/>
                    <a:pt x="6216" y="1287"/>
                    <a:pt x="6216" y="1168"/>
                  </a:cubicBezTo>
                  <a:lnTo>
                    <a:pt x="6216" y="715"/>
                  </a:lnTo>
                  <a:cubicBezTo>
                    <a:pt x="6216" y="548"/>
                    <a:pt x="6074" y="406"/>
                    <a:pt x="5907" y="406"/>
                  </a:cubicBezTo>
                  <a:lnTo>
                    <a:pt x="2406" y="406"/>
                  </a:lnTo>
                  <a:cubicBezTo>
                    <a:pt x="2239" y="406"/>
                    <a:pt x="2097" y="548"/>
                    <a:pt x="2097" y="715"/>
                  </a:cubicBezTo>
                  <a:lnTo>
                    <a:pt x="2097" y="1168"/>
                  </a:lnTo>
                  <a:cubicBezTo>
                    <a:pt x="2097" y="1287"/>
                    <a:pt x="2168" y="1382"/>
                    <a:pt x="2263" y="1430"/>
                  </a:cubicBezTo>
                  <a:lnTo>
                    <a:pt x="2263" y="2263"/>
                  </a:lnTo>
                  <a:cubicBezTo>
                    <a:pt x="2263" y="2454"/>
                    <a:pt x="2406" y="2596"/>
                    <a:pt x="2573" y="2596"/>
                  </a:cubicBezTo>
                  <a:lnTo>
                    <a:pt x="2597" y="2596"/>
                  </a:lnTo>
                  <a:lnTo>
                    <a:pt x="2597" y="2977"/>
                  </a:lnTo>
                  <a:cubicBezTo>
                    <a:pt x="2597" y="2977"/>
                    <a:pt x="2597" y="3001"/>
                    <a:pt x="2573" y="3001"/>
                  </a:cubicBezTo>
                  <a:cubicBezTo>
                    <a:pt x="2239" y="3073"/>
                    <a:pt x="1977" y="3382"/>
                    <a:pt x="1977" y="3740"/>
                  </a:cubicBezTo>
                  <a:lnTo>
                    <a:pt x="1977" y="6645"/>
                  </a:lnTo>
                  <a:cubicBezTo>
                    <a:pt x="1916" y="6593"/>
                    <a:pt x="1841" y="6569"/>
                    <a:pt x="1764" y="6569"/>
                  </a:cubicBezTo>
                  <a:cubicBezTo>
                    <a:pt x="1663" y="6569"/>
                    <a:pt x="1558" y="6611"/>
                    <a:pt x="1477" y="6693"/>
                  </a:cubicBezTo>
                  <a:lnTo>
                    <a:pt x="144" y="8026"/>
                  </a:lnTo>
                  <a:cubicBezTo>
                    <a:pt x="1" y="8169"/>
                    <a:pt x="1" y="8431"/>
                    <a:pt x="144" y="8574"/>
                  </a:cubicBezTo>
                  <a:lnTo>
                    <a:pt x="787" y="9217"/>
                  </a:lnTo>
                  <a:cubicBezTo>
                    <a:pt x="870" y="9300"/>
                    <a:pt x="971" y="9342"/>
                    <a:pt x="1070" y="9342"/>
                  </a:cubicBezTo>
                  <a:cubicBezTo>
                    <a:pt x="1168" y="9342"/>
                    <a:pt x="1263" y="9300"/>
                    <a:pt x="1334" y="9217"/>
                  </a:cubicBezTo>
                  <a:lnTo>
                    <a:pt x="1835" y="8741"/>
                  </a:lnTo>
                  <a:cubicBezTo>
                    <a:pt x="2073" y="8836"/>
                    <a:pt x="2311" y="8955"/>
                    <a:pt x="2549" y="9026"/>
                  </a:cubicBezTo>
                  <a:lnTo>
                    <a:pt x="2549" y="9717"/>
                  </a:lnTo>
                  <a:cubicBezTo>
                    <a:pt x="2549" y="9931"/>
                    <a:pt x="2716" y="10122"/>
                    <a:pt x="2930" y="10122"/>
                  </a:cubicBezTo>
                  <a:lnTo>
                    <a:pt x="5383" y="10122"/>
                  </a:lnTo>
                  <a:cubicBezTo>
                    <a:pt x="5597" y="10122"/>
                    <a:pt x="5788" y="9931"/>
                    <a:pt x="5788" y="9717"/>
                  </a:cubicBezTo>
                  <a:lnTo>
                    <a:pt x="5788" y="9026"/>
                  </a:lnTo>
                  <a:cubicBezTo>
                    <a:pt x="6026" y="8955"/>
                    <a:pt x="6264" y="8836"/>
                    <a:pt x="6478" y="8741"/>
                  </a:cubicBezTo>
                  <a:lnTo>
                    <a:pt x="6978" y="9217"/>
                  </a:lnTo>
                  <a:cubicBezTo>
                    <a:pt x="7050" y="9300"/>
                    <a:pt x="7151" y="9342"/>
                    <a:pt x="7252" y="9342"/>
                  </a:cubicBezTo>
                  <a:cubicBezTo>
                    <a:pt x="7354" y="9342"/>
                    <a:pt x="7455" y="9300"/>
                    <a:pt x="7526" y="9217"/>
                  </a:cubicBezTo>
                  <a:lnTo>
                    <a:pt x="9265" y="7478"/>
                  </a:lnTo>
                  <a:cubicBezTo>
                    <a:pt x="9336" y="7407"/>
                    <a:pt x="9384" y="7312"/>
                    <a:pt x="9384" y="7216"/>
                  </a:cubicBezTo>
                  <a:cubicBezTo>
                    <a:pt x="9384" y="7097"/>
                    <a:pt x="9336" y="7002"/>
                    <a:pt x="9265" y="6931"/>
                  </a:cubicBezTo>
                  <a:lnTo>
                    <a:pt x="8765" y="6454"/>
                  </a:lnTo>
                  <a:cubicBezTo>
                    <a:pt x="8884" y="6216"/>
                    <a:pt x="8979" y="5978"/>
                    <a:pt x="9074" y="5740"/>
                  </a:cubicBezTo>
                  <a:lnTo>
                    <a:pt x="9765" y="5740"/>
                  </a:lnTo>
                  <a:cubicBezTo>
                    <a:pt x="9979" y="5740"/>
                    <a:pt x="10146" y="5549"/>
                    <a:pt x="10146" y="5359"/>
                  </a:cubicBezTo>
                  <a:lnTo>
                    <a:pt x="10146" y="4168"/>
                  </a:lnTo>
                  <a:cubicBezTo>
                    <a:pt x="10146" y="4097"/>
                    <a:pt x="10098" y="4025"/>
                    <a:pt x="10003" y="4025"/>
                  </a:cubicBezTo>
                  <a:cubicBezTo>
                    <a:pt x="9931" y="4025"/>
                    <a:pt x="9860" y="4097"/>
                    <a:pt x="9860" y="4168"/>
                  </a:cubicBezTo>
                  <a:lnTo>
                    <a:pt x="9860" y="5359"/>
                  </a:lnTo>
                  <a:cubicBezTo>
                    <a:pt x="9860" y="5407"/>
                    <a:pt x="9812" y="5430"/>
                    <a:pt x="9765" y="5430"/>
                  </a:cubicBezTo>
                  <a:lnTo>
                    <a:pt x="8955" y="5430"/>
                  </a:lnTo>
                  <a:cubicBezTo>
                    <a:pt x="8907" y="5430"/>
                    <a:pt x="8836" y="5478"/>
                    <a:pt x="8812" y="5549"/>
                  </a:cubicBezTo>
                  <a:cubicBezTo>
                    <a:pt x="8741" y="5835"/>
                    <a:pt x="8598" y="6121"/>
                    <a:pt x="8455" y="6407"/>
                  </a:cubicBezTo>
                  <a:cubicBezTo>
                    <a:pt x="8431" y="6454"/>
                    <a:pt x="8431" y="6526"/>
                    <a:pt x="8479" y="6573"/>
                  </a:cubicBezTo>
                  <a:lnTo>
                    <a:pt x="9050" y="7145"/>
                  </a:lnTo>
                  <a:cubicBezTo>
                    <a:pt x="9074" y="7169"/>
                    <a:pt x="9098" y="7193"/>
                    <a:pt x="9098" y="7216"/>
                  </a:cubicBezTo>
                  <a:cubicBezTo>
                    <a:pt x="9098" y="7240"/>
                    <a:pt x="9074" y="7264"/>
                    <a:pt x="9050" y="7264"/>
                  </a:cubicBezTo>
                  <a:lnTo>
                    <a:pt x="7312" y="9026"/>
                  </a:lnTo>
                  <a:cubicBezTo>
                    <a:pt x="7300" y="9038"/>
                    <a:pt x="7276" y="9044"/>
                    <a:pt x="7252" y="9044"/>
                  </a:cubicBezTo>
                  <a:cubicBezTo>
                    <a:pt x="7229" y="9044"/>
                    <a:pt x="7205" y="9038"/>
                    <a:pt x="7193" y="9026"/>
                  </a:cubicBezTo>
                  <a:lnTo>
                    <a:pt x="6621" y="8455"/>
                  </a:lnTo>
                  <a:cubicBezTo>
                    <a:pt x="6586" y="8420"/>
                    <a:pt x="6539" y="8398"/>
                    <a:pt x="6497" y="8398"/>
                  </a:cubicBezTo>
                  <a:cubicBezTo>
                    <a:pt x="6482" y="8398"/>
                    <a:pt x="6467" y="8401"/>
                    <a:pt x="6455" y="8407"/>
                  </a:cubicBezTo>
                  <a:cubicBezTo>
                    <a:pt x="6169" y="8574"/>
                    <a:pt x="5883" y="8693"/>
                    <a:pt x="5597" y="8764"/>
                  </a:cubicBezTo>
                  <a:cubicBezTo>
                    <a:pt x="5526" y="8788"/>
                    <a:pt x="5478" y="8860"/>
                    <a:pt x="5478" y="8907"/>
                  </a:cubicBezTo>
                  <a:lnTo>
                    <a:pt x="5478" y="9717"/>
                  </a:lnTo>
                  <a:cubicBezTo>
                    <a:pt x="5478" y="9765"/>
                    <a:pt x="5454" y="9812"/>
                    <a:pt x="5407" y="9812"/>
                  </a:cubicBezTo>
                  <a:lnTo>
                    <a:pt x="2930" y="9812"/>
                  </a:lnTo>
                  <a:cubicBezTo>
                    <a:pt x="2882" y="9812"/>
                    <a:pt x="2835" y="9765"/>
                    <a:pt x="2835" y="9717"/>
                  </a:cubicBezTo>
                  <a:lnTo>
                    <a:pt x="2835" y="8931"/>
                  </a:lnTo>
                  <a:cubicBezTo>
                    <a:pt x="2835" y="8860"/>
                    <a:pt x="2811" y="8788"/>
                    <a:pt x="2740" y="8788"/>
                  </a:cubicBezTo>
                  <a:cubicBezTo>
                    <a:pt x="2454" y="8693"/>
                    <a:pt x="2144" y="8574"/>
                    <a:pt x="1882" y="8431"/>
                  </a:cubicBezTo>
                  <a:cubicBezTo>
                    <a:pt x="1864" y="8413"/>
                    <a:pt x="1842" y="8405"/>
                    <a:pt x="1820" y="8405"/>
                  </a:cubicBezTo>
                  <a:cubicBezTo>
                    <a:pt x="1783" y="8405"/>
                    <a:pt x="1745" y="8425"/>
                    <a:pt x="1715" y="8455"/>
                  </a:cubicBezTo>
                  <a:lnTo>
                    <a:pt x="1144" y="9026"/>
                  </a:lnTo>
                  <a:cubicBezTo>
                    <a:pt x="1120" y="9038"/>
                    <a:pt x="1096" y="9044"/>
                    <a:pt x="1073" y="9044"/>
                  </a:cubicBezTo>
                  <a:cubicBezTo>
                    <a:pt x="1049" y="9044"/>
                    <a:pt x="1025" y="9038"/>
                    <a:pt x="1001" y="9026"/>
                  </a:cubicBezTo>
                  <a:lnTo>
                    <a:pt x="358" y="8360"/>
                  </a:lnTo>
                  <a:cubicBezTo>
                    <a:pt x="334" y="8336"/>
                    <a:pt x="334" y="8264"/>
                    <a:pt x="358" y="8240"/>
                  </a:cubicBezTo>
                  <a:lnTo>
                    <a:pt x="1263" y="7335"/>
                  </a:lnTo>
                  <a:cubicBezTo>
                    <a:pt x="2049" y="8050"/>
                    <a:pt x="3073" y="8455"/>
                    <a:pt x="4145" y="8455"/>
                  </a:cubicBezTo>
                  <a:lnTo>
                    <a:pt x="4216" y="8455"/>
                  </a:lnTo>
                  <a:cubicBezTo>
                    <a:pt x="5359" y="8431"/>
                    <a:pt x="6431" y="7978"/>
                    <a:pt x="7217" y="7169"/>
                  </a:cubicBezTo>
                  <a:cubicBezTo>
                    <a:pt x="8026" y="6383"/>
                    <a:pt x="8479" y="5311"/>
                    <a:pt x="8479" y="4168"/>
                  </a:cubicBezTo>
                  <a:cubicBezTo>
                    <a:pt x="8503" y="3073"/>
                    <a:pt x="8122" y="2025"/>
                    <a:pt x="7383" y="1215"/>
                  </a:cubicBezTo>
                  <a:lnTo>
                    <a:pt x="8288" y="310"/>
                  </a:lnTo>
                  <a:cubicBezTo>
                    <a:pt x="8312" y="286"/>
                    <a:pt x="8336" y="286"/>
                    <a:pt x="8360" y="286"/>
                  </a:cubicBezTo>
                  <a:cubicBezTo>
                    <a:pt x="8384" y="286"/>
                    <a:pt x="8384" y="286"/>
                    <a:pt x="8407" y="310"/>
                  </a:cubicBezTo>
                  <a:lnTo>
                    <a:pt x="9074" y="977"/>
                  </a:lnTo>
                  <a:cubicBezTo>
                    <a:pt x="9074" y="977"/>
                    <a:pt x="9098" y="1001"/>
                    <a:pt x="9098" y="1025"/>
                  </a:cubicBezTo>
                  <a:cubicBezTo>
                    <a:pt x="9098" y="1049"/>
                    <a:pt x="9074" y="1072"/>
                    <a:pt x="9074" y="1096"/>
                  </a:cubicBezTo>
                  <a:lnTo>
                    <a:pt x="8503" y="1668"/>
                  </a:lnTo>
                  <a:cubicBezTo>
                    <a:pt x="8455" y="1715"/>
                    <a:pt x="8431" y="1787"/>
                    <a:pt x="8479" y="1834"/>
                  </a:cubicBezTo>
                  <a:cubicBezTo>
                    <a:pt x="8622" y="2120"/>
                    <a:pt x="8741" y="2406"/>
                    <a:pt x="8836" y="2692"/>
                  </a:cubicBezTo>
                  <a:cubicBezTo>
                    <a:pt x="8836" y="2763"/>
                    <a:pt x="8907" y="2811"/>
                    <a:pt x="8979" y="2811"/>
                  </a:cubicBezTo>
                  <a:lnTo>
                    <a:pt x="9765" y="2811"/>
                  </a:lnTo>
                  <a:cubicBezTo>
                    <a:pt x="9812" y="2811"/>
                    <a:pt x="9860" y="2835"/>
                    <a:pt x="9860" y="2882"/>
                  </a:cubicBezTo>
                  <a:lnTo>
                    <a:pt x="9860" y="3525"/>
                  </a:lnTo>
                  <a:cubicBezTo>
                    <a:pt x="9860" y="3597"/>
                    <a:pt x="9931" y="3668"/>
                    <a:pt x="10003" y="3668"/>
                  </a:cubicBezTo>
                  <a:cubicBezTo>
                    <a:pt x="10074" y="3668"/>
                    <a:pt x="10146" y="3597"/>
                    <a:pt x="10146" y="3525"/>
                  </a:cubicBezTo>
                  <a:lnTo>
                    <a:pt x="10146" y="2882"/>
                  </a:lnTo>
                  <a:cubicBezTo>
                    <a:pt x="10146" y="2668"/>
                    <a:pt x="9979" y="2501"/>
                    <a:pt x="9765" y="2501"/>
                  </a:cubicBezTo>
                  <a:lnTo>
                    <a:pt x="9074" y="2501"/>
                  </a:lnTo>
                  <a:cubicBezTo>
                    <a:pt x="8979" y="2263"/>
                    <a:pt x="8884" y="2025"/>
                    <a:pt x="8765" y="1787"/>
                  </a:cubicBezTo>
                  <a:lnTo>
                    <a:pt x="9265" y="1310"/>
                  </a:lnTo>
                  <a:cubicBezTo>
                    <a:pt x="9336" y="1239"/>
                    <a:pt x="9384" y="1120"/>
                    <a:pt x="9384" y="1025"/>
                  </a:cubicBezTo>
                  <a:cubicBezTo>
                    <a:pt x="9384" y="929"/>
                    <a:pt x="9336" y="834"/>
                    <a:pt x="9265" y="763"/>
                  </a:cubicBezTo>
                  <a:lnTo>
                    <a:pt x="8622" y="96"/>
                  </a:lnTo>
                  <a:cubicBezTo>
                    <a:pt x="8550" y="24"/>
                    <a:pt x="8431" y="1"/>
                    <a:pt x="8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CAF8E6-5B06-4783-8ADB-7DDE7BDB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127511"/>
            <a:ext cx="2438418" cy="1209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44B12-F479-4634-B765-F2DC150D9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2"/>
          <a:stretch/>
        </p:blipFill>
        <p:spPr>
          <a:xfrm>
            <a:off x="3450193" y="3130890"/>
            <a:ext cx="2486043" cy="1257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F2F84-AC18-4CD6-8F81-F2095BB43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023" y="3139558"/>
            <a:ext cx="2333642" cy="125730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5E11AE-E7FC-40BE-A3A7-7B6D31077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6"/>
    </mc:Choice>
    <mc:Fallback xmlns="">
      <p:transition spd="slow" advTm="2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E4B4791D-E16A-458B-B7E2-7F9101F9EC14}"/>
              </a:ext>
            </a:extLst>
          </p:cNvPr>
          <p:cNvSpPr txBox="1">
            <a:spLocks/>
          </p:cNvSpPr>
          <p:nvPr/>
        </p:nvSpPr>
        <p:spPr>
          <a:xfrm>
            <a:off x="576650" y="154310"/>
            <a:ext cx="8346128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latin typeface="Poppins" panose="00000500000000000000" pitchFamily="2" charset="0"/>
                <a:cs typeface="Poppins" panose="00000500000000000000" pitchFamily="2" charset="0"/>
              </a:rPr>
              <a:t>Most Frequent Value of Confirmed Cases, Deaths and Recovered Cases Each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12C5D-34D7-4777-AF05-F3ED8B65E37D}"/>
              </a:ext>
            </a:extLst>
          </p:cNvPr>
          <p:cNvSpPr txBox="1"/>
          <p:nvPr/>
        </p:nvSpPr>
        <p:spPr>
          <a:xfrm flipH="1">
            <a:off x="91504" y="943204"/>
            <a:ext cx="5003599" cy="3647152"/>
          </a:xfrm>
          <a:prstGeom prst="rect">
            <a:avLst/>
          </a:prstGeom>
          <a:solidFill>
            <a:schemeClr val="bg2">
              <a:lumMod val="20000"/>
              <a:lumOff val="80000"/>
              <a:alpha val="49000"/>
            </a:schemeClr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MonthlyData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Confirmed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Deaths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Recovered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RN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Confirmed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Deaths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Recovered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Deaths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Frequency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MonthlyData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RN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Confirmed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Deaths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050" dirty="0"/>
          </a:p>
        </p:txBody>
      </p:sp>
      <p:sp>
        <p:nvSpPr>
          <p:cNvPr id="4" name="Google Shape;1878;p49">
            <a:extLst>
              <a:ext uri="{FF2B5EF4-FFF2-40B4-BE49-F238E27FC236}">
                <a16:creationId xmlns:a16="http://schemas.microsoft.com/office/drawing/2014/main" id="{55D41EB8-950A-463E-8B3A-674712D168E0}"/>
              </a:ext>
            </a:extLst>
          </p:cNvPr>
          <p:cNvSpPr txBox="1">
            <a:spLocks/>
          </p:cNvSpPr>
          <p:nvPr/>
        </p:nvSpPr>
        <p:spPr>
          <a:xfrm>
            <a:off x="5188922" y="1427425"/>
            <a:ext cx="3780422" cy="18907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Query to populate Most Frequent Value of Confirmed Cases along with Death and Recovered cases, 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used Common Table Expression(CTE) which makes queries more manageable, Less complex and provides opportunity to reference it multiple times in the same sessions.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2142FA-9A0E-4DB9-AE7A-67FCDA8BA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29"/>
    </mc:Choice>
    <mc:Fallback xmlns="">
      <p:transition spd="slow" advTm="3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7"/>
          <p:cNvSpPr txBox="1">
            <a:spLocks noGrp="1"/>
          </p:cNvSpPr>
          <p:nvPr>
            <p:ph type="body" idx="1"/>
          </p:nvPr>
        </p:nvSpPr>
        <p:spPr>
          <a:xfrm>
            <a:off x="264865" y="567763"/>
            <a:ext cx="4946618" cy="4069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Other dimensions of measuring Most frequent Value, Minimum Value And Maximum Value of Confirmed Cases, Deaths And Recovered Cases</a:t>
            </a:r>
            <a:endParaRPr sz="2800" dirty="0"/>
          </a:p>
        </p:txBody>
      </p:sp>
      <p:grpSp>
        <p:nvGrpSpPr>
          <p:cNvPr id="3" name="Google Shape;1972;p49">
            <a:extLst>
              <a:ext uri="{FF2B5EF4-FFF2-40B4-BE49-F238E27FC236}">
                <a16:creationId xmlns:a16="http://schemas.microsoft.com/office/drawing/2014/main" id="{6171975F-B963-4FC9-A46B-05DD9C09EC63}"/>
              </a:ext>
            </a:extLst>
          </p:cNvPr>
          <p:cNvGrpSpPr/>
          <p:nvPr/>
        </p:nvGrpSpPr>
        <p:grpSpPr>
          <a:xfrm>
            <a:off x="3651621" y="154180"/>
            <a:ext cx="1090485" cy="963420"/>
            <a:chOff x="4464792" y="1820248"/>
            <a:chExt cx="947642" cy="914426"/>
          </a:xfrm>
        </p:grpSpPr>
        <p:sp>
          <p:nvSpPr>
            <p:cNvPr id="4" name="Google Shape;1973;p49">
              <a:extLst>
                <a:ext uri="{FF2B5EF4-FFF2-40B4-BE49-F238E27FC236}">
                  <a16:creationId xmlns:a16="http://schemas.microsoft.com/office/drawing/2014/main" id="{F862822B-B3A2-46E1-9962-66AAE759C391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oogle Shape;1974;p49">
              <a:extLst>
                <a:ext uri="{FF2B5EF4-FFF2-40B4-BE49-F238E27FC236}">
                  <a16:creationId xmlns:a16="http://schemas.microsoft.com/office/drawing/2014/main" id="{322686F9-587B-4E17-9B00-DDB428682D06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6" name="Google Shape;1975;p49">
                <a:extLst>
                  <a:ext uri="{FF2B5EF4-FFF2-40B4-BE49-F238E27FC236}">
                    <a16:creationId xmlns:a16="http://schemas.microsoft.com/office/drawing/2014/main" id="{350086CC-E065-4875-ADE7-8D03F952E0A7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976;p49">
                <a:extLst>
                  <a:ext uri="{FF2B5EF4-FFF2-40B4-BE49-F238E27FC236}">
                    <a16:creationId xmlns:a16="http://schemas.microsoft.com/office/drawing/2014/main" id="{58149F0B-D02B-43BC-847E-D2608E0103A0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977;p49">
                <a:extLst>
                  <a:ext uri="{FF2B5EF4-FFF2-40B4-BE49-F238E27FC236}">
                    <a16:creationId xmlns:a16="http://schemas.microsoft.com/office/drawing/2014/main" id="{02F7ACA3-239C-4B66-BDE4-FA34816EB063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978;p49">
                <a:extLst>
                  <a:ext uri="{FF2B5EF4-FFF2-40B4-BE49-F238E27FC236}">
                    <a16:creationId xmlns:a16="http://schemas.microsoft.com/office/drawing/2014/main" id="{E609DF8D-B9DA-4EE2-AF46-5BBF75AF2D2D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979;p49">
                <a:extLst>
                  <a:ext uri="{FF2B5EF4-FFF2-40B4-BE49-F238E27FC236}">
                    <a16:creationId xmlns:a16="http://schemas.microsoft.com/office/drawing/2014/main" id="{E9EC79B7-5020-42CF-AED2-0F8D6FAED0B1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980;p49">
                <a:extLst>
                  <a:ext uri="{FF2B5EF4-FFF2-40B4-BE49-F238E27FC236}">
                    <a16:creationId xmlns:a16="http://schemas.microsoft.com/office/drawing/2014/main" id="{06C39112-6C1B-415F-A2F4-4F9D87F4E1D7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981;p49">
                <a:extLst>
                  <a:ext uri="{FF2B5EF4-FFF2-40B4-BE49-F238E27FC236}">
                    <a16:creationId xmlns:a16="http://schemas.microsoft.com/office/drawing/2014/main" id="{820289EE-5F7A-426F-8A36-F7E82DFC1E49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982;p49">
                <a:extLst>
                  <a:ext uri="{FF2B5EF4-FFF2-40B4-BE49-F238E27FC236}">
                    <a16:creationId xmlns:a16="http://schemas.microsoft.com/office/drawing/2014/main" id="{616BE01C-D078-4C44-9E30-EB794883CA14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983;p49">
                <a:extLst>
                  <a:ext uri="{FF2B5EF4-FFF2-40B4-BE49-F238E27FC236}">
                    <a16:creationId xmlns:a16="http://schemas.microsoft.com/office/drawing/2014/main" id="{954C1DE9-9E4B-4B7D-8CA5-AFF6E2486E9E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984;p49">
                <a:extLst>
                  <a:ext uri="{FF2B5EF4-FFF2-40B4-BE49-F238E27FC236}">
                    <a16:creationId xmlns:a16="http://schemas.microsoft.com/office/drawing/2014/main" id="{2B409633-6941-4289-9DE5-7371409FA0FF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985;p49">
                <a:extLst>
                  <a:ext uri="{FF2B5EF4-FFF2-40B4-BE49-F238E27FC236}">
                    <a16:creationId xmlns:a16="http://schemas.microsoft.com/office/drawing/2014/main" id="{71A29B27-EF0D-4E7A-82C3-BD58EFBE257C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986;p49">
                <a:extLst>
                  <a:ext uri="{FF2B5EF4-FFF2-40B4-BE49-F238E27FC236}">
                    <a16:creationId xmlns:a16="http://schemas.microsoft.com/office/drawing/2014/main" id="{20E9D74C-F4A8-4697-AED8-B028E289BA16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987;p49">
                <a:extLst>
                  <a:ext uri="{FF2B5EF4-FFF2-40B4-BE49-F238E27FC236}">
                    <a16:creationId xmlns:a16="http://schemas.microsoft.com/office/drawing/2014/main" id="{6C302419-465A-46DF-8BF8-539C7D624951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988;p49">
                <a:extLst>
                  <a:ext uri="{FF2B5EF4-FFF2-40B4-BE49-F238E27FC236}">
                    <a16:creationId xmlns:a16="http://schemas.microsoft.com/office/drawing/2014/main" id="{81BADB60-2DAD-4D73-AD92-288AC6B0BAA2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989;p49">
                <a:extLst>
                  <a:ext uri="{FF2B5EF4-FFF2-40B4-BE49-F238E27FC236}">
                    <a16:creationId xmlns:a16="http://schemas.microsoft.com/office/drawing/2014/main" id="{9759F3AD-7BE4-4237-8DDD-559BAB4FEFD2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990;p49">
                <a:extLst>
                  <a:ext uri="{FF2B5EF4-FFF2-40B4-BE49-F238E27FC236}">
                    <a16:creationId xmlns:a16="http://schemas.microsoft.com/office/drawing/2014/main" id="{4FF454BC-16E4-453C-92F9-F799538B46EA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991;p49">
                <a:extLst>
                  <a:ext uri="{FF2B5EF4-FFF2-40B4-BE49-F238E27FC236}">
                    <a16:creationId xmlns:a16="http://schemas.microsoft.com/office/drawing/2014/main" id="{55AC76DF-6282-4EE1-9FE7-9D539E3D0FE1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992;p49">
                <a:extLst>
                  <a:ext uri="{FF2B5EF4-FFF2-40B4-BE49-F238E27FC236}">
                    <a16:creationId xmlns:a16="http://schemas.microsoft.com/office/drawing/2014/main" id="{8FF57AAE-F862-460E-AA32-D22980792B93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993;p49">
                <a:extLst>
                  <a:ext uri="{FF2B5EF4-FFF2-40B4-BE49-F238E27FC236}">
                    <a16:creationId xmlns:a16="http://schemas.microsoft.com/office/drawing/2014/main" id="{915EDC67-0DC9-4560-B195-E28C482C3F0A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994;p49">
                <a:extLst>
                  <a:ext uri="{FF2B5EF4-FFF2-40B4-BE49-F238E27FC236}">
                    <a16:creationId xmlns:a16="http://schemas.microsoft.com/office/drawing/2014/main" id="{B33A92C0-DFE9-42BF-A4DA-68ECD643DFFE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995;p49">
                <a:extLst>
                  <a:ext uri="{FF2B5EF4-FFF2-40B4-BE49-F238E27FC236}">
                    <a16:creationId xmlns:a16="http://schemas.microsoft.com/office/drawing/2014/main" id="{9FE34C97-6462-4A43-B8AE-65A1AE3EDE60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996;p49">
                <a:extLst>
                  <a:ext uri="{FF2B5EF4-FFF2-40B4-BE49-F238E27FC236}">
                    <a16:creationId xmlns:a16="http://schemas.microsoft.com/office/drawing/2014/main" id="{37850A9C-374F-4C59-99D1-EE6BCD1EABA2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997;p49">
                <a:extLst>
                  <a:ext uri="{FF2B5EF4-FFF2-40B4-BE49-F238E27FC236}">
                    <a16:creationId xmlns:a16="http://schemas.microsoft.com/office/drawing/2014/main" id="{11D58831-0884-477B-AE0D-591C56A14ADE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998;p49">
                <a:extLst>
                  <a:ext uri="{FF2B5EF4-FFF2-40B4-BE49-F238E27FC236}">
                    <a16:creationId xmlns:a16="http://schemas.microsoft.com/office/drawing/2014/main" id="{7C6C9F3C-31FC-4983-81CD-E22753A7C0EB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999;p49">
                <a:extLst>
                  <a:ext uri="{FF2B5EF4-FFF2-40B4-BE49-F238E27FC236}">
                    <a16:creationId xmlns:a16="http://schemas.microsoft.com/office/drawing/2014/main" id="{F491BCCD-1CD2-44E8-946B-10D202384D46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000;p49">
                <a:extLst>
                  <a:ext uri="{FF2B5EF4-FFF2-40B4-BE49-F238E27FC236}">
                    <a16:creationId xmlns:a16="http://schemas.microsoft.com/office/drawing/2014/main" id="{2C66D2C3-6E3B-40A7-8761-8031A41D2AA5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001;p49">
                <a:extLst>
                  <a:ext uri="{FF2B5EF4-FFF2-40B4-BE49-F238E27FC236}">
                    <a16:creationId xmlns:a16="http://schemas.microsoft.com/office/drawing/2014/main" id="{2671905B-F907-4C3D-901D-42776F82A54F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002;p49">
                <a:extLst>
                  <a:ext uri="{FF2B5EF4-FFF2-40B4-BE49-F238E27FC236}">
                    <a16:creationId xmlns:a16="http://schemas.microsoft.com/office/drawing/2014/main" id="{D08BCCCA-801B-45E0-AE1E-A617677DB41C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003;p49">
                <a:extLst>
                  <a:ext uri="{FF2B5EF4-FFF2-40B4-BE49-F238E27FC236}">
                    <a16:creationId xmlns:a16="http://schemas.microsoft.com/office/drawing/2014/main" id="{E20FA062-9D1C-461F-89CE-EE8BD8E7B8FF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004;p49">
                <a:extLst>
                  <a:ext uri="{FF2B5EF4-FFF2-40B4-BE49-F238E27FC236}">
                    <a16:creationId xmlns:a16="http://schemas.microsoft.com/office/drawing/2014/main" id="{FB53741E-4124-4F87-B048-A5D40D9643EC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005;p49">
                <a:extLst>
                  <a:ext uri="{FF2B5EF4-FFF2-40B4-BE49-F238E27FC236}">
                    <a16:creationId xmlns:a16="http://schemas.microsoft.com/office/drawing/2014/main" id="{97908EAB-7F06-4630-83C4-072BB7606292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006;p49">
                <a:extLst>
                  <a:ext uri="{FF2B5EF4-FFF2-40B4-BE49-F238E27FC236}">
                    <a16:creationId xmlns:a16="http://schemas.microsoft.com/office/drawing/2014/main" id="{56FA0AE0-2AD1-43BE-A77D-1C0AF083E5E6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007;p49">
                <a:extLst>
                  <a:ext uri="{FF2B5EF4-FFF2-40B4-BE49-F238E27FC236}">
                    <a16:creationId xmlns:a16="http://schemas.microsoft.com/office/drawing/2014/main" id="{CB0ECE55-2D1D-4690-A59A-7E8C16D83CAD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008;p49">
                <a:extLst>
                  <a:ext uri="{FF2B5EF4-FFF2-40B4-BE49-F238E27FC236}">
                    <a16:creationId xmlns:a16="http://schemas.microsoft.com/office/drawing/2014/main" id="{15BA2579-324B-47E7-A028-C4C4B3FA5845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009;p49">
                <a:extLst>
                  <a:ext uri="{FF2B5EF4-FFF2-40B4-BE49-F238E27FC236}">
                    <a16:creationId xmlns:a16="http://schemas.microsoft.com/office/drawing/2014/main" id="{2721F801-FDF4-4D78-81C3-BD22DDF7223E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010;p49">
                <a:extLst>
                  <a:ext uri="{FF2B5EF4-FFF2-40B4-BE49-F238E27FC236}">
                    <a16:creationId xmlns:a16="http://schemas.microsoft.com/office/drawing/2014/main" id="{9ED69568-4C53-467B-B15E-E0339F5DA243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011;p49">
                <a:extLst>
                  <a:ext uri="{FF2B5EF4-FFF2-40B4-BE49-F238E27FC236}">
                    <a16:creationId xmlns:a16="http://schemas.microsoft.com/office/drawing/2014/main" id="{F806A54C-C515-4795-A4AA-7199837E8A2D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012;p49">
                <a:extLst>
                  <a:ext uri="{FF2B5EF4-FFF2-40B4-BE49-F238E27FC236}">
                    <a16:creationId xmlns:a16="http://schemas.microsoft.com/office/drawing/2014/main" id="{2EA2C69A-3BE6-48D2-A7D5-4269DA354016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013;p49">
                <a:extLst>
                  <a:ext uri="{FF2B5EF4-FFF2-40B4-BE49-F238E27FC236}">
                    <a16:creationId xmlns:a16="http://schemas.microsoft.com/office/drawing/2014/main" id="{58E7D7D7-8AAF-4ABF-AB89-2857E2FC612E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014;p49">
                <a:extLst>
                  <a:ext uri="{FF2B5EF4-FFF2-40B4-BE49-F238E27FC236}">
                    <a16:creationId xmlns:a16="http://schemas.microsoft.com/office/drawing/2014/main" id="{11890934-621C-406E-8F16-20D77B9BB6AE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015;p49">
                <a:extLst>
                  <a:ext uri="{FF2B5EF4-FFF2-40B4-BE49-F238E27FC236}">
                    <a16:creationId xmlns:a16="http://schemas.microsoft.com/office/drawing/2014/main" id="{7FF5CA20-B13C-4A57-98F8-6F872D84D0E5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16;p49">
                <a:extLst>
                  <a:ext uri="{FF2B5EF4-FFF2-40B4-BE49-F238E27FC236}">
                    <a16:creationId xmlns:a16="http://schemas.microsoft.com/office/drawing/2014/main" id="{F92647C4-108D-4FA1-8C4A-7BB91174FA7F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8" name="Google Shape;2017;p49">
            <a:extLst>
              <a:ext uri="{FF2B5EF4-FFF2-40B4-BE49-F238E27FC236}">
                <a16:creationId xmlns:a16="http://schemas.microsoft.com/office/drawing/2014/main" id="{CA8FAE34-55B1-4D53-983A-7A6F810F4725}"/>
              </a:ext>
            </a:extLst>
          </p:cNvPr>
          <p:cNvGrpSpPr/>
          <p:nvPr/>
        </p:nvGrpSpPr>
        <p:grpSpPr>
          <a:xfrm>
            <a:off x="101601" y="4011515"/>
            <a:ext cx="1382892" cy="1131985"/>
            <a:chOff x="4464792" y="1820248"/>
            <a:chExt cx="947642" cy="914426"/>
          </a:xfrm>
        </p:grpSpPr>
        <p:sp>
          <p:nvSpPr>
            <p:cNvPr id="49" name="Google Shape;2018;p49">
              <a:extLst>
                <a:ext uri="{FF2B5EF4-FFF2-40B4-BE49-F238E27FC236}">
                  <a16:creationId xmlns:a16="http://schemas.microsoft.com/office/drawing/2014/main" id="{2CD971C2-6FE9-47D6-A861-D82BD2C5C186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oogle Shape;2019;p49">
              <a:extLst>
                <a:ext uri="{FF2B5EF4-FFF2-40B4-BE49-F238E27FC236}">
                  <a16:creationId xmlns:a16="http://schemas.microsoft.com/office/drawing/2014/main" id="{04B28466-B347-47CA-97CC-991CA3795514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51" name="Google Shape;2020;p49">
                <a:extLst>
                  <a:ext uri="{FF2B5EF4-FFF2-40B4-BE49-F238E27FC236}">
                    <a16:creationId xmlns:a16="http://schemas.microsoft.com/office/drawing/2014/main" id="{F3783524-3E3B-42E0-B407-4A8DFFAA6E1D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021;p49">
                <a:extLst>
                  <a:ext uri="{FF2B5EF4-FFF2-40B4-BE49-F238E27FC236}">
                    <a16:creationId xmlns:a16="http://schemas.microsoft.com/office/drawing/2014/main" id="{609B6748-3F7E-4525-83A7-B5486A4E567A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022;p49">
                <a:extLst>
                  <a:ext uri="{FF2B5EF4-FFF2-40B4-BE49-F238E27FC236}">
                    <a16:creationId xmlns:a16="http://schemas.microsoft.com/office/drawing/2014/main" id="{F7350A2C-6641-4D7C-B041-97366B2263F2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023;p49">
                <a:extLst>
                  <a:ext uri="{FF2B5EF4-FFF2-40B4-BE49-F238E27FC236}">
                    <a16:creationId xmlns:a16="http://schemas.microsoft.com/office/drawing/2014/main" id="{6391BC00-1383-4689-ADC9-080B0D285B50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024;p49">
                <a:extLst>
                  <a:ext uri="{FF2B5EF4-FFF2-40B4-BE49-F238E27FC236}">
                    <a16:creationId xmlns:a16="http://schemas.microsoft.com/office/drawing/2014/main" id="{C26E8205-B435-439A-A601-32E424AB00CE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025;p49">
                <a:extLst>
                  <a:ext uri="{FF2B5EF4-FFF2-40B4-BE49-F238E27FC236}">
                    <a16:creationId xmlns:a16="http://schemas.microsoft.com/office/drawing/2014/main" id="{9B6472F6-ADF1-4069-894D-A1339A318447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26;p49">
                <a:extLst>
                  <a:ext uri="{FF2B5EF4-FFF2-40B4-BE49-F238E27FC236}">
                    <a16:creationId xmlns:a16="http://schemas.microsoft.com/office/drawing/2014/main" id="{BC155BF0-EBBB-491F-A001-959683BD83F2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027;p49">
                <a:extLst>
                  <a:ext uri="{FF2B5EF4-FFF2-40B4-BE49-F238E27FC236}">
                    <a16:creationId xmlns:a16="http://schemas.microsoft.com/office/drawing/2014/main" id="{6AE2B590-7BAD-40CE-AB59-5D5F3C3A1AE7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028;p49">
                <a:extLst>
                  <a:ext uri="{FF2B5EF4-FFF2-40B4-BE49-F238E27FC236}">
                    <a16:creationId xmlns:a16="http://schemas.microsoft.com/office/drawing/2014/main" id="{A4823D82-0E53-4079-9B8B-E325C1058C09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029;p49">
                <a:extLst>
                  <a:ext uri="{FF2B5EF4-FFF2-40B4-BE49-F238E27FC236}">
                    <a16:creationId xmlns:a16="http://schemas.microsoft.com/office/drawing/2014/main" id="{28650276-24E6-4B93-A668-606DBF634B81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030;p49">
                <a:extLst>
                  <a:ext uri="{FF2B5EF4-FFF2-40B4-BE49-F238E27FC236}">
                    <a16:creationId xmlns:a16="http://schemas.microsoft.com/office/drawing/2014/main" id="{99946561-DF3E-435C-A6DA-FCB250358A93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031;p49">
                <a:extLst>
                  <a:ext uri="{FF2B5EF4-FFF2-40B4-BE49-F238E27FC236}">
                    <a16:creationId xmlns:a16="http://schemas.microsoft.com/office/drawing/2014/main" id="{FB37F65B-FDE9-4DFF-8464-69F33120600B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032;p49">
                <a:extLst>
                  <a:ext uri="{FF2B5EF4-FFF2-40B4-BE49-F238E27FC236}">
                    <a16:creationId xmlns:a16="http://schemas.microsoft.com/office/drawing/2014/main" id="{7E005210-1A65-44E4-849F-45B3DFD97996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033;p49">
                <a:extLst>
                  <a:ext uri="{FF2B5EF4-FFF2-40B4-BE49-F238E27FC236}">
                    <a16:creationId xmlns:a16="http://schemas.microsoft.com/office/drawing/2014/main" id="{D07A966E-C68F-4736-8D42-D13D9A6C46B6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034;p49">
                <a:extLst>
                  <a:ext uri="{FF2B5EF4-FFF2-40B4-BE49-F238E27FC236}">
                    <a16:creationId xmlns:a16="http://schemas.microsoft.com/office/drawing/2014/main" id="{103E0EDD-5272-42FC-A02D-4E5A40A02F6F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35;p49">
                <a:extLst>
                  <a:ext uri="{FF2B5EF4-FFF2-40B4-BE49-F238E27FC236}">
                    <a16:creationId xmlns:a16="http://schemas.microsoft.com/office/drawing/2014/main" id="{2AB46321-F2CA-4C11-8926-08B790DC79D2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036;p49">
                <a:extLst>
                  <a:ext uri="{FF2B5EF4-FFF2-40B4-BE49-F238E27FC236}">
                    <a16:creationId xmlns:a16="http://schemas.microsoft.com/office/drawing/2014/main" id="{C4AB54C0-BD80-4A39-8278-D5FBA3E2D1FB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037;p49">
                <a:extLst>
                  <a:ext uri="{FF2B5EF4-FFF2-40B4-BE49-F238E27FC236}">
                    <a16:creationId xmlns:a16="http://schemas.microsoft.com/office/drawing/2014/main" id="{75AC2481-7276-4776-8095-C285CEE67ECB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038;p49">
                <a:extLst>
                  <a:ext uri="{FF2B5EF4-FFF2-40B4-BE49-F238E27FC236}">
                    <a16:creationId xmlns:a16="http://schemas.microsoft.com/office/drawing/2014/main" id="{2B581FFB-7EF5-4A4E-9140-BF314B9B18C7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039;p49">
                <a:extLst>
                  <a:ext uri="{FF2B5EF4-FFF2-40B4-BE49-F238E27FC236}">
                    <a16:creationId xmlns:a16="http://schemas.microsoft.com/office/drawing/2014/main" id="{11EE1C9C-0753-4B83-A989-31D9975CD0A1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040;p49">
                <a:extLst>
                  <a:ext uri="{FF2B5EF4-FFF2-40B4-BE49-F238E27FC236}">
                    <a16:creationId xmlns:a16="http://schemas.microsoft.com/office/drawing/2014/main" id="{D36ADED6-F477-4B69-BB8D-141A9E216FFA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041;p49">
                <a:extLst>
                  <a:ext uri="{FF2B5EF4-FFF2-40B4-BE49-F238E27FC236}">
                    <a16:creationId xmlns:a16="http://schemas.microsoft.com/office/drawing/2014/main" id="{CB14B2B4-0FAE-42EA-9EC3-6D8E7D2B54CF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042;p49">
                <a:extLst>
                  <a:ext uri="{FF2B5EF4-FFF2-40B4-BE49-F238E27FC236}">
                    <a16:creationId xmlns:a16="http://schemas.microsoft.com/office/drawing/2014/main" id="{911576E2-71E3-4135-8DD8-1E7926291E30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043;p49">
                <a:extLst>
                  <a:ext uri="{FF2B5EF4-FFF2-40B4-BE49-F238E27FC236}">
                    <a16:creationId xmlns:a16="http://schemas.microsoft.com/office/drawing/2014/main" id="{B4205BB5-4E9E-4AE3-B76D-073ECD76B53B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044;p49">
                <a:extLst>
                  <a:ext uri="{FF2B5EF4-FFF2-40B4-BE49-F238E27FC236}">
                    <a16:creationId xmlns:a16="http://schemas.microsoft.com/office/drawing/2014/main" id="{7CF99EEE-2331-4A29-8774-7C2357022500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045;p49">
                <a:extLst>
                  <a:ext uri="{FF2B5EF4-FFF2-40B4-BE49-F238E27FC236}">
                    <a16:creationId xmlns:a16="http://schemas.microsoft.com/office/drawing/2014/main" id="{A1CA185E-D40C-4324-A300-4A1D10E0D91B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046;p49">
                <a:extLst>
                  <a:ext uri="{FF2B5EF4-FFF2-40B4-BE49-F238E27FC236}">
                    <a16:creationId xmlns:a16="http://schemas.microsoft.com/office/drawing/2014/main" id="{91A3A6C3-A889-451D-AB61-908CAF1A713A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047;p49">
                <a:extLst>
                  <a:ext uri="{FF2B5EF4-FFF2-40B4-BE49-F238E27FC236}">
                    <a16:creationId xmlns:a16="http://schemas.microsoft.com/office/drawing/2014/main" id="{E907F1D7-06DD-45E8-B83C-43FC57BE003D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048;p49">
                <a:extLst>
                  <a:ext uri="{FF2B5EF4-FFF2-40B4-BE49-F238E27FC236}">
                    <a16:creationId xmlns:a16="http://schemas.microsoft.com/office/drawing/2014/main" id="{C5639461-8B7D-44A4-BEEF-E5BD323CC9CE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049;p49">
                <a:extLst>
                  <a:ext uri="{FF2B5EF4-FFF2-40B4-BE49-F238E27FC236}">
                    <a16:creationId xmlns:a16="http://schemas.microsoft.com/office/drawing/2014/main" id="{ECD9B270-C5D1-447D-86D0-9A7F3EB71942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050;p49">
                <a:extLst>
                  <a:ext uri="{FF2B5EF4-FFF2-40B4-BE49-F238E27FC236}">
                    <a16:creationId xmlns:a16="http://schemas.microsoft.com/office/drawing/2014/main" id="{F31789D3-0E23-46E3-9483-5009709BE56E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051;p49">
                <a:extLst>
                  <a:ext uri="{FF2B5EF4-FFF2-40B4-BE49-F238E27FC236}">
                    <a16:creationId xmlns:a16="http://schemas.microsoft.com/office/drawing/2014/main" id="{6C181729-8E65-4E3A-BD4F-309C8FFEE41F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052;p49">
                <a:extLst>
                  <a:ext uri="{FF2B5EF4-FFF2-40B4-BE49-F238E27FC236}">
                    <a16:creationId xmlns:a16="http://schemas.microsoft.com/office/drawing/2014/main" id="{08BE70BD-6BC1-4435-A0AF-A72D2D334FCE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053;p49">
                <a:extLst>
                  <a:ext uri="{FF2B5EF4-FFF2-40B4-BE49-F238E27FC236}">
                    <a16:creationId xmlns:a16="http://schemas.microsoft.com/office/drawing/2014/main" id="{7917B847-0FD4-4ACE-9420-DB9B10C4CCA1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054;p49">
                <a:extLst>
                  <a:ext uri="{FF2B5EF4-FFF2-40B4-BE49-F238E27FC236}">
                    <a16:creationId xmlns:a16="http://schemas.microsoft.com/office/drawing/2014/main" id="{B991DB55-0E07-40D1-89E6-B262BB4F6A88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055;p49">
                <a:extLst>
                  <a:ext uri="{FF2B5EF4-FFF2-40B4-BE49-F238E27FC236}">
                    <a16:creationId xmlns:a16="http://schemas.microsoft.com/office/drawing/2014/main" id="{F0124700-E612-40DB-93FD-509F626F404F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056;p49">
                <a:extLst>
                  <a:ext uri="{FF2B5EF4-FFF2-40B4-BE49-F238E27FC236}">
                    <a16:creationId xmlns:a16="http://schemas.microsoft.com/office/drawing/2014/main" id="{30DF2C73-ADD5-4587-B0DF-21A916226FB7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057;p49">
                <a:extLst>
                  <a:ext uri="{FF2B5EF4-FFF2-40B4-BE49-F238E27FC236}">
                    <a16:creationId xmlns:a16="http://schemas.microsoft.com/office/drawing/2014/main" id="{2D8B882C-05AB-4229-A88E-A1BB53B9982F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058;p49">
                <a:extLst>
                  <a:ext uri="{FF2B5EF4-FFF2-40B4-BE49-F238E27FC236}">
                    <a16:creationId xmlns:a16="http://schemas.microsoft.com/office/drawing/2014/main" id="{EF340660-E02B-4945-A057-1DB214036CE1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059;p49">
                <a:extLst>
                  <a:ext uri="{FF2B5EF4-FFF2-40B4-BE49-F238E27FC236}">
                    <a16:creationId xmlns:a16="http://schemas.microsoft.com/office/drawing/2014/main" id="{BE8FAC11-354D-4257-B1AE-0EAB44D5F201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060;p49">
                <a:extLst>
                  <a:ext uri="{FF2B5EF4-FFF2-40B4-BE49-F238E27FC236}">
                    <a16:creationId xmlns:a16="http://schemas.microsoft.com/office/drawing/2014/main" id="{88AF6893-A019-4C3A-B5EE-9B94E07CFC22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061;p49">
                <a:extLst>
                  <a:ext uri="{FF2B5EF4-FFF2-40B4-BE49-F238E27FC236}">
                    <a16:creationId xmlns:a16="http://schemas.microsoft.com/office/drawing/2014/main" id="{FB404F11-3FDF-49B6-A2CE-4FC71DB0591E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FE087A-3307-4D1A-8809-73364D88A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8"/>
    </mc:Choice>
    <mc:Fallback xmlns="">
      <p:transition spd="slow" advTm="10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AC033-B336-4C7E-8123-785D08B3F5ED}"/>
              </a:ext>
            </a:extLst>
          </p:cNvPr>
          <p:cNvSpPr txBox="1"/>
          <p:nvPr/>
        </p:nvSpPr>
        <p:spPr>
          <a:xfrm flipH="1">
            <a:off x="580357" y="1771120"/>
            <a:ext cx="4570196" cy="2292935"/>
          </a:xfrm>
          <a:prstGeom prst="rect">
            <a:avLst/>
          </a:prstGeom>
          <a:solidFill>
            <a:schemeClr val="accent3">
              <a:lumMod val="20000"/>
              <a:lumOff val="80000"/>
              <a:alpha val="46000"/>
            </a:schemeClr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     YEAR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     MIN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Min_Confirmed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     Min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Deaths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Min_Deaths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     MIN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Min_Recovered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2020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2021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3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878;p49">
            <a:extLst>
              <a:ext uri="{FF2B5EF4-FFF2-40B4-BE49-F238E27FC236}">
                <a16:creationId xmlns:a16="http://schemas.microsoft.com/office/drawing/2014/main" id="{4B637766-5F72-4563-80CB-438F4003CE68}"/>
              </a:ext>
            </a:extLst>
          </p:cNvPr>
          <p:cNvSpPr txBox="1">
            <a:spLocks/>
          </p:cNvSpPr>
          <p:nvPr/>
        </p:nvSpPr>
        <p:spPr>
          <a:xfrm>
            <a:off x="558956" y="561164"/>
            <a:ext cx="8191841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Minimum Value for Confirmed Cases, Deaths and Recovered Cases</a:t>
            </a:r>
          </a:p>
        </p:txBody>
      </p:sp>
      <p:grpSp>
        <p:nvGrpSpPr>
          <p:cNvPr id="7" name="Google Shape;2062;p49">
            <a:extLst>
              <a:ext uri="{FF2B5EF4-FFF2-40B4-BE49-F238E27FC236}">
                <a16:creationId xmlns:a16="http://schemas.microsoft.com/office/drawing/2014/main" id="{3112257A-D0CF-40E2-AD47-A2C91CEB5017}"/>
              </a:ext>
            </a:extLst>
          </p:cNvPr>
          <p:cNvGrpSpPr/>
          <p:nvPr/>
        </p:nvGrpSpPr>
        <p:grpSpPr>
          <a:xfrm>
            <a:off x="7063947" y="3266304"/>
            <a:ext cx="1998540" cy="1704060"/>
            <a:chOff x="6657355" y="221675"/>
            <a:chExt cx="2059068" cy="2644025"/>
          </a:xfrm>
        </p:grpSpPr>
        <p:sp>
          <p:nvSpPr>
            <p:cNvPr id="8" name="Google Shape;2063;p49">
              <a:extLst>
                <a:ext uri="{FF2B5EF4-FFF2-40B4-BE49-F238E27FC236}">
                  <a16:creationId xmlns:a16="http://schemas.microsoft.com/office/drawing/2014/main" id="{2839A0D2-0AF2-43DC-8AE1-8E9F033AF63B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" name="Google Shape;2064;p49">
              <a:extLst>
                <a:ext uri="{FF2B5EF4-FFF2-40B4-BE49-F238E27FC236}">
                  <a16:creationId xmlns:a16="http://schemas.microsoft.com/office/drawing/2014/main" id="{99D6AAA0-727B-4E56-BC01-801D899A09AB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0" name="Google Shape;2065;p49">
                <a:extLst>
                  <a:ext uri="{FF2B5EF4-FFF2-40B4-BE49-F238E27FC236}">
                    <a16:creationId xmlns:a16="http://schemas.microsoft.com/office/drawing/2014/main" id="{A026F3B5-9B5F-46DD-AB05-BA01CE43A181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2066;p49">
                <a:extLst>
                  <a:ext uri="{FF2B5EF4-FFF2-40B4-BE49-F238E27FC236}">
                    <a16:creationId xmlns:a16="http://schemas.microsoft.com/office/drawing/2014/main" id="{78A58903-996C-46FA-8464-8305162CCCB3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067;p49">
                <a:extLst>
                  <a:ext uri="{FF2B5EF4-FFF2-40B4-BE49-F238E27FC236}">
                    <a16:creationId xmlns:a16="http://schemas.microsoft.com/office/drawing/2014/main" id="{8AD3C27F-CE4C-44C0-84FA-97DAA81F1591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2068;p49">
                <a:extLst>
                  <a:ext uri="{FF2B5EF4-FFF2-40B4-BE49-F238E27FC236}">
                    <a16:creationId xmlns:a16="http://schemas.microsoft.com/office/drawing/2014/main" id="{A8FA4B90-8C83-48EB-A9BE-3E60B8FFB5BE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069;p49">
                <a:extLst>
                  <a:ext uri="{FF2B5EF4-FFF2-40B4-BE49-F238E27FC236}">
                    <a16:creationId xmlns:a16="http://schemas.microsoft.com/office/drawing/2014/main" id="{5140CCD1-27FD-4933-A305-387694E43BCB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2070;p49">
                <a:extLst>
                  <a:ext uri="{FF2B5EF4-FFF2-40B4-BE49-F238E27FC236}">
                    <a16:creationId xmlns:a16="http://schemas.microsoft.com/office/drawing/2014/main" id="{DEE2482C-05B7-4C56-A751-E29CB2C73F78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2071;p49">
                <a:extLst>
                  <a:ext uri="{FF2B5EF4-FFF2-40B4-BE49-F238E27FC236}">
                    <a16:creationId xmlns:a16="http://schemas.microsoft.com/office/drawing/2014/main" id="{969D6223-D399-4D37-9019-6CE01212421B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072;p49">
                <a:extLst>
                  <a:ext uri="{FF2B5EF4-FFF2-40B4-BE49-F238E27FC236}">
                    <a16:creationId xmlns:a16="http://schemas.microsoft.com/office/drawing/2014/main" id="{F6DF1A7A-89B4-4509-AE06-E9A7A7164BE1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073;p49">
                <a:extLst>
                  <a:ext uri="{FF2B5EF4-FFF2-40B4-BE49-F238E27FC236}">
                    <a16:creationId xmlns:a16="http://schemas.microsoft.com/office/drawing/2014/main" id="{83AE252C-B32A-48E9-B6C8-ABBCA3497908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074;p49">
                <a:extLst>
                  <a:ext uri="{FF2B5EF4-FFF2-40B4-BE49-F238E27FC236}">
                    <a16:creationId xmlns:a16="http://schemas.microsoft.com/office/drawing/2014/main" id="{EDD33BB2-6EE0-437A-80B4-C34EC04992E4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75;p49">
                <a:extLst>
                  <a:ext uri="{FF2B5EF4-FFF2-40B4-BE49-F238E27FC236}">
                    <a16:creationId xmlns:a16="http://schemas.microsoft.com/office/drawing/2014/main" id="{A5B3A190-3000-4BEB-89B6-9F21C816123A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076;p49">
                <a:extLst>
                  <a:ext uri="{FF2B5EF4-FFF2-40B4-BE49-F238E27FC236}">
                    <a16:creationId xmlns:a16="http://schemas.microsoft.com/office/drawing/2014/main" id="{5F1CE32F-C267-456D-AE0D-9952CFCA36A1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077;p49">
                <a:extLst>
                  <a:ext uri="{FF2B5EF4-FFF2-40B4-BE49-F238E27FC236}">
                    <a16:creationId xmlns:a16="http://schemas.microsoft.com/office/drawing/2014/main" id="{F302221F-91F4-4F75-B57E-E678E6112AE8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078;p49">
                <a:extLst>
                  <a:ext uri="{FF2B5EF4-FFF2-40B4-BE49-F238E27FC236}">
                    <a16:creationId xmlns:a16="http://schemas.microsoft.com/office/drawing/2014/main" id="{32CDEF1B-57DA-47CE-8742-403DDD16897D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079;p49">
                <a:extLst>
                  <a:ext uri="{FF2B5EF4-FFF2-40B4-BE49-F238E27FC236}">
                    <a16:creationId xmlns:a16="http://schemas.microsoft.com/office/drawing/2014/main" id="{9F060359-ACF5-473A-8D4A-DFD6A13E025D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080;p49">
                <a:extLst>
                  <a:ext uri="{FF2B5EF4-FFF2-40B4-BE49-F238E27FC236}">
                    <a16:creationId xmlns:a16="http://schemas.microsoft.com/office/drawing/2014/main" id="{509C80CE-F1F7-483D-A5F5-79776CEAF53A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081;p49">
                <a:extLst>
                  <a:ext uri="{FF2B5EF4-FFF2-40B4-BE49-F238E27FC236}">
                    <a16:creationId xmlns:a16="http://schemas.microsoft.com/office/drawing/2014/main" id="{4CCE4147-1070-47C7-9893-FB059BF45A8A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082;p49">
                <a:extLst>
                  <a:ext uri="{FF2B5EF4-FFF2-40B4-BE49-F238E27FC236}">
                    <a16:creationId xmlns:a16="http://schemas.microsoft.com/office/drawing/2014/main" id="{5BA31BD4-7E5B-41DE-AA97-37DC5E57339E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083;p49">
                <a:extLst>
                  <a:ext uri="{FF2B5EF4-FFF2-40B4-BE49-F238E27FC236}">
                    <a16:creationId xmlns:a16="http://schemas.microsoft.com/office/drawing/2014/main" id="{3DC0BFA7-B11B-4190-B21B-A9988E812C9C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084;p49">
                <a:extLst>
                  <a:ext uri="{FF2B5EF4-FFF2-40B4-BE49-F238E27FC236}">
                    <a16:creationId xmlns:a16="http://schemas.microsoft.com/office/drawing/2014/main" id="{0EFBAE6D-3047-4DA9-9248-23E258589FA1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085;p49">
                <a:extLst>
                  <a:ext uri="{FF2B5EF4-FFF2-40B4-BE49-F238E27FC236}">
                    <a16:creationId xmlns:a16="http://schemas.microsoft.com/office/drawing/2014/main" id="{5296ACE5-205F-4766-953A-A47E15EF09CA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086;p49">
                <a:extLst>
                  <a:ext uri="{FF2B5EF4-FFF2-40B4-BE49-F238E27FC236}">
                    <a16:creationId xmlns:a16="http://schemas.microsoft.com/office/drawing/2014/main" id="{7230F423-6AC7-4B58-A044-6AF45A2619BF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087;p49">
                <a:extLst>
                  <a:ext uri="{FF2B5EF4-FFF2-40B4-BE49-F238E27FC236}">
                    <a16:creationId xmlns:a16="http://schemas.microsoft.com/office/drawing/2014/main" id="{A2B37302-7D5E-49AD-B44F-F9D515D817C7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088;p49">
                <a:extLst>
                  <a:ext uri="{FF2B5EF4-FFF2-40B4-BE49-F238E27FC236}">
                    <a16:creationId xmlns:a16="http://schemas.microsoft.com/office/drawing/2014/main" id="{A9F04A94-533A-4655-9135-0BE77D7E93E9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089;p49">
                <a:extLst>
                  <a:ext uri="{FF2B5EF4-FFF2-40B4-BE49-F238E27FC236}">
                    <a16:creationId xmlns:a16="http://schemas.microsoft.com/office/drawing/2014/main" id="{9E7B9A36-215A-4E37-9E0C-7A29BE968F52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090;p49">
                <a:extLst>
                  <a:ext uri="{FF2B5EF4-FFF2-40B4-BE49-F238E27FC236}">
                    <a16:creationId xmlns:a16="http://schemas.microsoft.com/office/drawing/2014/main" id="{74831548-9EAD-4627-85B5-160DADFE42BC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091;p49">
                <a:extLst>
                  <a:ext uri="{FF2B5EF4-FFF2-40B4-BE49-F238E27FC236}">
                    <a16:creationId xmlns:a16="http://schemas.microsoft.com/office/drawing/2014/main" id="{25B076E2-3303-4B77-8021-C8D84388EDC5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092;p49">
                <a:extLst>
                  <a:ext uri="{FF2B5EF4-FFF2-40B4-BE49-F238E27FC236}">
                    <a16:creationId xmlns:a16="http://schemas.microsoft.com/office/drawing/2014/main" id="{8B5D963E-4BFA-4FF7-82F1-700D9BF0CE0A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093;p49">
                <a:extLst>
                  <a:ext uri="{FF2B5EF4-FFF2-40B4-BE49-F238E27FC236}">
                    <a16:creationId xmlns:a16="http://schemas.microsoft.com/office/drawing/2014/main" id="{23F98487-4AE8-4BE5-ABC0-AD947FBCEF6F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094;p49">
                <a:extLst>
                  <a:ext uri="{FF2B5EF4-FFF2-40B4-BE49-F238E27FC236}">
                    <a16:creationId xmlns:a16="http://schemas.microsoft.com/office/drawing/2014/main" id="{F0CA9712-B363-413B-B897-55510B5C1319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095;p49">
                <a:extLst>
                  <a:ext uri="{FF2B5EF4-FFF2-40B4-BE49-F238E27FC236}">
                    <a16:creationId xmlns:a16="http://schemas.microsoft.com/office/drawing/2014/main" id="{14798F2A-AA86-4520-A80D-B1E00D255970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096;p49">
                <a:extLst>
                  <a:ext uri="{FF2B5EF4-FFF2-40B4-BE49-F238E27FC236}">
                    <a16:creationId xmlns:a16="http://schemas.microsoft.com/office/drawing/2014/main" id="{755931AE-5D06-49C2-B5F5-A43F4D509063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097;p49">
                <a:extLst>
                  <a:ext uri="{FF2B5EF4-FFF2-40B4-BE49-F238E27FC236}">
                    <a16:creationId xmlns:a16="http://schemas.microsoft.com/office/drawing/2014/main" id="{81574DA6-8AA8-40F2-AB37-D73A751619E7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098;p49">
                <a:extLst>
                  <a:ext uri="{FF2B5EF4-FFF2-40B4-BE49-F238E27FC236}">
                    <a16:creationId xmlns:a16="http://schemas.microsoft.com/office/drawing/2014/main" id="{3243649B-81E8-474D-ACA9-C01F3121089F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099;p49">
                <a:extLst>
                  <a:ext uri="{FF2B5EF4-FFF2-40B4-BE49-F238E27FC236}">
                    <a16:creationId xmlns:a16="http://schemas.microsoft.com/office/drawing/2014/main" id="{F0B6FAFB-0523-425C-BF20-B3626EFFF0E5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100;p49">
                <a:extLst>
                  <a:ext uri="{FF2B5EF4-FFF2-40B4-BE49-F238E27FC236}">
                    <a16:creationId xmlns:a16="http://schemas.microsoft.com/office/drawing/2014/main" id="{57B62FE4-9ADC-43DF-9C81-5B7649109825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101;p49">
                <a:extLst>
                  <a:ext uri="{FF2B5EF4-FFF2-40B4-BE49-F238E27FC236}">
                    <a16:creationId xmlns:a16="http://schemas.microsoft.com/office/drawing/2014/main" id="{9389A514-4F4D-462C-BC77-AF93795C25A1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000FE39-4740-447E-8FDA-B7550BA63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88" y="2001795"/>
            <a:ext cx="3487776" cy="1061440"/>
          </a:xfrm>
          <a:prstGeom prst="rect">
            <a:avLst/>
          </a:prstGeom>
        </p:spPr>
      </p:pic>
      <p:grpSp>
        <p:nvGrpSpPr>
          <p:cNvPr id="48" name="Google Shape;1927;p49">
            <a:extLst>
              <a:ext uri="{FF2B5EF4-FFF2-40B4-BE49-F238E27FC236}">
                <a16:creationId xmlns:a16="http://schemas.microsoft.com/office/drawing/2014/main" id="{26377517-813C-4FC4-B046-96E115AA392C}"/>
              </a:ext>
            </a:extLst>
          </p:cNvPr>
          <p:cNvGrpSpPr/>
          <p:nvPr/>
        </p:nvGrpSpPr>
        <p:grpSpPr>
          <a:xfrm>
            <a:off x="125832" y="4116941"/>
            <a:ext cx="1232175" cy="981441"/>
            <a:chOff x="4464792" y="1820248"/>
            <a:chExt cx="947642" cy="914426"/>
          </a:xfrm>
        </p:grpSpPr>
        <p:sp>
          <p:nvSpPr>
            <p:cNvPr id="49" name="Google Shape;1928;p49">
              <a:extLst>
                <a:ext uri="{FF2B5EF4-FFF2-40B4-BE49-F238E27FC236}">
                  <a16:creationId xmlns:a16="http://schemas.microsoft.com/office/drawing/2014/main" id="{28165C59-6D8B-4DCF-AB55-8664249CB509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oogle Shape;1929;p49">
              <a:extLst>
                <a:ext uri="{FF2B5EF4-FFF2-40B4-BE49-F238E27FC236}">
                  <a16:creationId xmlns:a16="http://schemas.microsoft.com/office/drawing/2014/main" id="{904C6B76-74C6-462F-9735-61B1D78D38C1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51" name="Google Shape;1930;p49">
                <a:extLst>
                  <a:ext uri="{FF2B5EF4-FFF2-40B4-BE49-F238E27FC236}">
                    <a16:creationId xmlns:a16="http://schemas.microsoft.com/office/drawing/2014/main" id="{889476EE-7594-47F0-A1D6-AE47FD034135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931;p49">
                <a:extLst>
                  <a:ext uri="{FF2B5EF4-FFF2-40B4-BE49-F238E27FC236}">
                    <a16:creationId xmlns:a16="http://schemas.microsoft.com/office/drawing/2014/main" id="{C38C1E82-DE98-4798-AE47-7A6246A45505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932;p49">
                <a:extLst>
                  <a:ext uri="{FF2B5EF4-FFF2-40B4-BE49-F238E27FC236}">
                    <a16:creationId xmlns:a16="http://schemas.microsoft.com/office/drawing/2014/main" id="{2FC3C9BF-7981-4BD4-BB8F-5DF82479CE47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933;p49">
                <a:extLst>
                  <a:ext uri="{FF2B5EF4-FFF2-40B4-BE49-F238E27FC236}">
                    <a16:creationId xmlns:a16="http://schemas.microsoft.com/office/drawing/2014/main" id="{D0EC4005-8CBA-498B-8B07-47DC486B6053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934;p49">
                <a:extLst>
                  <a:ext uri="{FF2B5EF4-FFF2-40B4-BE49-F238E27FC236}">
                    <a16:creationId xmlns:a16="http://schemas.microsoft.com/office/drawing/2014/main" id="{5C7986B8-19E6-47D1-B767-5EB6A754DB00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935;p49">
                <a:extLst>
                  <a:ext uri="{FF2B5EF4-FFF2-40B4-BE49-F238E27FC236}">
                    <a16:creationId xmlns:a16="http://schemas.microsoft.com/office/drawing/2014/main" id="{FA710967-F1E9-4460-8335-33542CAC2CDD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936;p49">
                <a:extLst>
                  <a:ext uri="{FF2B5EF4-FFF2-40B4-BE49-F238E27FC236}">
                    <a16:creationId xmlns:a16="http://schemas.microsoft.com/office/drawing/2014/main" id="{613A08EC-8E65-4693-ABBF-E0AB232FFF05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937;p49">
                <a:extLst>
                  <a:ext uri="{FF2B5EF4-FFF2-40B4-BE49-F238E27FC236}">
                    <a16:creationId xmlns:a16="http://schemas.microsoft.com/office/drawing/2014/main" id="{B74D0A69-1F00-448A-A61C-4F57F17EA4D4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938;p49">
                <a:extLst>
                  <a:ext uri="{FF2B5EF4-FFF2-40B4-BE49-F238E27FC236}">
                    <a16:creationId xmlns:a16="http://schemas.microsoft.com/office/drawing/2014/main" id="{B5FDB9BD-156D-4611-9365-37D683AA855F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939;p49">
                <a:extLst>
                  <a:ext uri="{FF2B5EF4-FFF2-40B4-BE49-F238E27FC236}">
                    <a16:creationId xmlns:a16="http://schemas.microsoft.com/office/drawing/2014/main" id="{3EBDE072-1927-46DF-B946-958808E5FF74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940;p49">
                <a:extLst>
                  <a:ext uri="{FF2B5EF4-FFF2-40B4-BE49-F238E27FC236}">
                    <a16:creationId xmlns:a16="http://schemas.microsoft.com/office/drawing/2014/main" id="{09296292-07D3-439C-9F4E-2114CDF367A6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941;p49">
                <a:extLst>
                  <a:ext uri="{FF2B5EF4-FFF2-40B4-BE49-F238E27FC236}">
                    <a16:creationId xmlns:a16="http://schemas.microsoft.com/office/drawing/2014/main" id="{E38DDA6C-4DAF-459D-BDAF-765A6093D0E9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942;p49">
                <a:extLst>
                  <a:ext uri="{FF2B5EF4-FFF2-40B4-BE49-F238E27FC236}">
                    <a16:creationId xmlns:a16="http://schemas.microsoft.com/office/drawing/2014/main" id="{FC3CD6AB-DA54-4C84-B441-4952CE23535E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943;p49">
                <a:extLst>
                  <a:ext uri="{FF2B5EF4-FFF2-40B4-BE49-F238E27FC236}">
                    <a16:creationId xmlns:a16="http://schemas.microsoft.com/office/drawing/2014/main" id="{39454DF0-4A36-4495-A4B2-471C4B63BD15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944;p49">
                <a:extLst>
                  <a:ext uri="{FF2B5EF4-FFF2-40B4-BE49-F238E27FC236}">
                    <a16:creationId xmlns:a16="http://schemas.microsoft.com/office/drawing/2014/main" id="{923A5A0C-09E7-4A56-B562-AC9EB0E63F7C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945;p49">
                <a:extLst>
                  <a:ext uri="{FF2B5EF4-FFF2-40B4-BE49-F238E27FC236}">
                    <a16:creationId xmlns:a16="http://schemas.microsoft.com/office/drawing/2014/main" id="{156EDD45-DA5F-448E-925F-BC9D11620FE9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946;p49">
                <a:extLst>
                  <a:ext uri="{FF2B5EF4-FFF2-40B4-BE49-F238E27FC236}">
                    <a16:creationId xmlns:a16="http://schemas.microsoft.com/office/drawing/2014/main" id="{F0FC9C8E-BF97-4AE0-8A88-A5C1D321DC69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947;p49">
                <a:extLst>
                  <a:ext uri="{FF2B5EF4-FFF2-40B4-BE49-F238E27FC236}">
                    <a16:creationId xmlns:a16="http://schemas.microsoft.com/office/drawing/2014/main" id="{3F083B88-0A98-43C4-B8BA-ED3191C09DB3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948;p49">
                <a:extLst>
                  <a:ext uri="{FF2B5EF4-FFF2-40B4-BE49-F238E27FC236}">
                    <a16:creationId xmlns:a16="http://schemas.microsoft.com/office/drawing/2014/main" id="{CAE315CF-06C0-4A39-A45B-D85279864960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949;p49">
                <a:extLst>
                  <a:ext uri="{FF2B5EF4-FFF2-40B4-BE49-F238E27FC236}">
                    <a16:creationId xmlns:a16="http://schemas.microsoft.com/office/drawing/2014/main" id="{61390628-E243-41C8-B0E1-2576B33B099C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950;p49">
                <a:extLst>
                  <a:ext uri="{FF2B5EF4-FFF2-40B4-BE49-F238E27FC236}">
                    <a16:creationId xmlns:a16="http://schemas.microsoft.com/office/drawing/2014/main" id="{2D1C2CBD-0503-4FF2-B05E-FC9521179788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951;p49">
                <a:extLst>
                  <a:ext uri="{FF2B5EF4-FFF2-40B4-BE49-F238E27FC236}">
                    <a16:creationId xmlns:a16="http://schemas.microsoft.com/office/drawing/2014/main" id="{37500E5C-526A-41AF-B28F-35095433DD2A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952;p49">
                <a:extLst>
                  <a:ext uri="{FF2B5EF4-FFF2-40B4-BE49-F238E27FC236}">
                    <a16:creationId xmlns:a16="http://schemas.microsoft.com/office/drawing/2014/main" id="{6F7230B8-DCED-4600-9905-EAC0207FAEA3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953;p49">
                <a:extLst>
                  <a:ext uri="{FF2B5EF4-FFF2-40B4-BE49-F238E27FC236}">
                    <a16:creationId xmlns:a16="http://schemas.microsoft.com/office/drawing/2014/main" id="{F1BBD37E-0056-4C03-885D-55B377456AFD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954;p49">
                <a:extLst>
                  <a:ext uri="{FF2B5EF4-FFF2-40B4-BE49-F238E27FC236}">
                    <a16:creationId xmlns:a16="http://schemas.microsoft.com/office/drawing/2014/main" id="{F99B8AA4-24DE-4543-9FD2-C134F65CA932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955;p49">
                <a:extLst>
                  <a:ext uri="{FF2B5EF4-FFF2-40B4-BE49-F238E27FC236}">
                    <a16:creationId xmlns:a16="http://schemas.microsoft.com/office/drawing/2014/main" id="{2FB47274-2B32-4455-8383-B2B8115AFDC5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956;p49">
                <a:extLst>
                  <a:ext uri="{FF2B5EF4-FFF2-40B4-BE49-F238E27FC236}">
                    <a16:creationId xmlns:a16="http://schemas.microsoft.com/office/drawing/2014/main" id="{9967FB65-E5B5-4A68-8B70-57AB3DBCE8AB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957;p49">
                <a:extLst>
                  <a:ext uri="{FF2B5EF4-FFF2-40B4-BE49-F238E27FC236}">
                    <a16:creationId xmlns:a16="http://schemas.microsoft.com/office/drawing/2014/main" id="{471F0A4C-5E29-423A-A01C-269986312116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958;p49">
                <a:extLst>
                  <a:ext uri="{FF2B5EF4-FFF2-40B4-BE49-F238E27FC236}">
                    <a16:creationId xmlns:a16="http://schemas.microsoft.com/office/drawing/2014/main" id="{59FD44AA-E247-4729-8E8C-B247127E755C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959;p49">
                <a:extLst>
                  <a:ext uri="{FF2B5EF4-FFF2-40B4-BE49-F238E27FC236}">
                    <a16:creationId xmlns:a16="http://schemas.microsoft.com/office/drawing/2014/main" id="{F6495EAA-0FA2-4A33-9393-20FD07FCAF8C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960;p49">
                <a:extLst>
                  <a:ext uri="{FF2B5EF4-FFF2-40B4-BE49-F238E27FC236}">
                    <a16:creationId xmlns:a16="http://schemas.microsoft.com/office/drawing/2014/main" id="{0A4FA9D2-43AD-478B-ADDB-4CC563E98A5D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961;p49">
                <a:extLst>
                  <a:ext uri="{FF2B5EF4-FFF2-40B4-BE49-F238E27FC236}">
                    <a16:creationId xmlns:a16="http://schemas.microsoft.com/office/drawing/2014/main" id="{08145482-FEF5-4D1D-9FF9-79A93C39E5C1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962;p49">
                <a:extLst>
                  <a:ext uri="{FF2B5EF4-FFF2-40B4-BE49-F238E27FC236}">
                    <a16:creationId xmlns:a16="http://schemas.microsoft.com/office/drawing/2014/main" id="{C79D9932-1F24-46A3-9442-95A2CFA32841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963;p49">
                <a:extLst>
                  <a:ext uri="{FF2B5EF4-FFF2-40B4-BE49-F238E27FC236}">
                    <a16:creationId xmlns:a16="http://schemas.microsoft.com/office/drawing/2014/main" id="{60AE553C-7392-4CF9-BF13-A0B3DB72C2F3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964;p49">
                <a:extLst>
                  <a:ext uri="{FF2B5EF4-FFF2-40B4-BE49-F238E27FC236}">
                    <a16:creationId xmlns:a16="http://schemas.microsoft.com/office/drawing/2014/main" id="{96D9B0E5-35B8-4150-8435-8F85CD6B5709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965;p49">
                <a:extLst>
                  <a:ext uri="{FF2B5EF4-FFF2-40B4-BE49-F238E27FC236}">
                    <a16:creationId xmlns:a16="http://schemas.microsoft.com/office/drawing/2014/main" id="{4F8A22F2-A8D5-4105-82B0-BC4666C6C340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966;p49">
                <a:extLst>
                  <a:ext uri="{FF2B5EF4-FFF2-40B4-BE49-F238E27FC236}">
                    <a16:creationId xmlns:a16="http://schemas.microsoft.com/office/drawing/2014/main" id="{E09C9A74-9290-4D5B-B3F2-1D578F9135DF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967;p49">
                <a:extLst>
                  <a:ext uri="{FF2B5EF4-FFF2-40B4-BE49-F238E27FC236}">
                    <a16:creationId xmlns:a16="http://schemas.microsoft.com/office/drawing/2014/main" id="{0773ABBB-F83A-4739-AC85-92C80590B2E8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968;p49">
                <a:extLst>
                  <a:ext uri="{FF2B5EF4-FFF2-40B4-BE49-F238E27FC236}">
                    <a16:creationId xmlns:a16="http://schemas.microsoft.com/office/drawing/2014/main" id="{8AA946D7-0F69-4600-B5AE-C733D4DB8928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969;p49">
                <a:extLst>
                  <a:ext uri="{FF2B5EF4-FFF2-40B4-BE49-F238E27FC236}">
                    <a16:creationId xmlns:a16="http://schemas.microsoft.com/office/drawing/2014/main" id="{751A5F4C-88CB-471D-93D9-7E8A50B6CE45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970;p49">
                <a:extLst>
                  <a:ext uri="{FF2B5EF4-FFF2-40B4-BE49-F238E27FC236}">
                    <a16:creationId xmlns:a16="http://schemas.microsoft.com/office/drawing/2014/main" id="{E8D4799A-193A-435F-B44A-3847FBCEE234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971;p49">
                <a:extLst>
                  <a:ext uri="{FF2B5EF4-FFF2-40B4-BE49-F238E27FC236}">
                    <a16:creationId xmlns:a16="http://schemas.microsoft.com/office/drawing/2014/main" id="{7AA1C085-9417-4137-A942-80F2471E0CEC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3" name="Google Shape;1927;p49">
            <a:extLst>
              <a:ext uri="{FF2B5EF4-FFF2-40B4-BE49-F238E27FC236}">
                <a16:creationId xmlns:a16="http://schemas.microsoft.com/office/drawing/2014/main" id="{0A350448-559A-4EF0-9585-FA8ADAFCAF69}"/>
              </a:ext>
            </a:extLst>
          </p:cNvPr>
          <p:cNvGrpSpPr/>
          <p:nvPr/>
        </p:nvGrpSpPr>
        <p:grpSpPr>
          <a:xfrm>
            <a:off x="74623" y="-159937"/>
            <a:ext cx="896458" cy="838143"/>
            <a:chOff x="4464792" y="1820248"/>
            <a:chExt cx="947642" cy="914426"/>
          </a:xfrm>
        </p:grpSpPr>
        <p:sp>
          <p:nvSpPr>
            <p:cNvPr id="94" name="Google Shape;1928;p49">
              <a:extLst>
                <a:ext uri="{FF2B5EF4-FFF2-40B4-BE49-F238E27FC236}">
                  <a16:creationId xmlns:a16="http://schemas.microsoft.com/office/drawing/2014/main" id="{1082E3F1-26E4-4CA4-ABE2-25451A88A01A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5" name="Google Shape;1929;p49">
              <a:extLst>
                <a:ext uri="{FF2B5EF4-FFF2-40B4-BE49-F238E27FC236}">
                  <a16:creationId xmlns:a16="http://schemas.microsoft.com/office/drawing/2014/main" id="{71BBDF82-6CA5-4EC3-BFEC-E6926C2E5F11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96" name="Google Shape;1930;p49">
                <a:extLst>
                  <a:ext uri="{FF2B5EF4-FFF2-40B4-BE49-F238E27FC236}">
                    <a16:creationId xmlns:a16="http://schemas.microsoft.com/office/drawing/2014/main" id="{E09387DB-3788-4F82-9EB2-94BB0BF7C2CB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931;p49">
                <a:extLst>
                  <a:ext uri="{FF2B5EF4-FFF2-40B4-BE49-F238E27FC236}">
                    <a16:creationId xmlns:a16="http://schemas.microsoft.com/office/drawing/2014/main" id="{F44A1D3F-D666-4D6A-8A73-9F42778FA028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932;p49">
                <a:extLst>
                  <a:ext uri="{FF2B5EF4-FFF2-40B4-BE49-F238E27FC236}">
                    <a16:creationId xmlns:a16="http://schemas.microsoft.com/office/drawing/2014/main" id="{320E683D-1826-4B17-BE15-9BF7EEC12766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933;p49">
                <a:extLst>
                  <a:ext uri="{FF2B5EF4-FFF2-40B4-BE49-F238E27FC236}">
                    <a16:creationId xmlns:a16="http://schemas.microsoft.com/office/drawing/2014/main" id="{8A1D55DA-B47B-477B-93D7-9FABC0C0C1C0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934;p49">
                <a:extLst>
                  <a:ext uri="{FF2B5EF4-FFF2-40B4-BE49-F238E27FC236}">
                    <a16:creationId xmlns:a16="http://schemas.microsoft.com/office/drawing/2014/main" id="{D31AB349-B1A4-4A3F-950B-940372CE82D3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935;p49">
                <a:extLst>
                  <a:ext uri="{FF2B5EF4-FFF2-40B4-BE49-F238E27FC236}">
                    <a16:creationId xmlns:a16="http://schemas.microsoft.com/office/drawing/2014/main" id="{2F6801FF-EF7E-4FDE-BEB9-A866BAC99F49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936;p49">
                <a:extLst>
                  <a:ext uri="{FF2B5EF4-FFF2-40B4-BE49-F238E27FC236}">
                    <a16:creationId xmlns:a16="http://schemas.microsoft.com/office/drawing/2014/main" id="{96C8AC62-DC4C-4B50-BCC6-6AA73CEB1EB2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937;p49">
                <a:extLst>
                  <a:ext uri="{FF2B5EF4-FFF2-40B4-BE49-F238E27FC236}">
                    <a16:creationId xmlns:a16="http://schemas.microsoft.com/office/drawing/2014/main" id="{819EB914-2020-42FD-91E8-0C9DF72EC045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938;p49">
                <a:extLst>
                  <a:ext uri="{FF2B5EF4-FFF2-40B4-BE49-F238E27FC236}">
                    <a16:creationId xmlns:a16="http://schemas.microsoft.com/office/drawing/2014/main" id="{53498225-75F2-47FE-92CA-F08F64466AF0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939;p49">
                <a:extLst>
                  <a:ext uri="{FF2B5EF4-FFF2-40B4-BE49-F238E27FC236}">
                    <a16:creationId xmlns:a16="http://schemas.microsoft.com/office/drawing/2014/main" id="{C11C71CC-8EAE-4B1C-9F56-03EBBD63E4B4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940;p49">
                <a:extLst>
                  <a:ext uri="{FF2B5EF4-FFF2-40B4-BE49-F238E27FC236}">
                    <a16:creationId xmlns:a16="http://schemas.microsoft.com/office/drawing/2014/main" id="{64259C2B-70A3-4210-95F2-DAF3F4A18757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941;p49">
                <a:extLst>
                  <a:ext uri="{FF2B5EF4-FFF2-40B4-BE49-F238E27FC236}">
                    <a16:creationId xmlns:a16="http://schemas.microsoft.com/office/drawing/2014/main" id="{BE67E4F2-9B63-47FD-9552-EB015275F2E2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942;p49">
                <a:extLst>
                  <a:ext uri="{FF2B5EF4-FFF2-40B4-BE49-F238E27FC236}">
                    <a16:creationId xmlns:a16="http://schemas.microsoft.com/office/drawing/2014/main" id="{46EE1F9C-1068-4D96-BB58-4ABD2C866B50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943;p49">
                <a:extLst>
                  <a:ext uri="{FF2B5EF4-FFF2-40B4-BE49-F238E27FC236}">
                    <a16:creationId xmlns:a16="http://schemas.microsoft.com/office/drawing/2014/main" id="{13CE7A76-7762-49E5-AFF7-226E8A2DE73B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944;p49">
                <a:extLst>
                  <a:ext uri="{FF2B5EF4-FFF2-40B4-BE49-F238E27FC236}">
                    <a16:creationId xmlns:a16="http://schemas.microsoft.com/office/drawing/2014/main" id="{18970BCD-CB07-41E7-B278-DAF0B7EB60E9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945;p49">
                <a:extLst>
                  <a:ext uri="{FF2B5EF4-FFF2-40B4-BE49-F238E27FC236}">
                    <a16:creationId xmlns:a16="http://schemas.microsoft.com/office/drawing/2014/main" id="{F3E42147-A8DE-40E1-B3BD-81F77BBF8021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946;p49">
                <a:extLst>
                  <a:ext uri="{FF2B5EF4-FFF2-40B4-BE49-F238E27FC236}">
                    <a16:creationId xmlns:a16="http://schemas.microsoft.com/office/drawing/2014/main" id="{94536909-1263-4643-8761-BA7FBBD7F63E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947;p49">
                <a:extLst>
                  <a:ext uri="{FF2B5EF4-FFF2-40B4-BE49-F238E27FC236}">
                    <a16:creationId xmlns:a16="http://schemas.microsoft.com/office/drawing/2014/main" id="{3D8692C1-CC98-4F18-83E3-18BFF62B875D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1948;p49">
                <a:extLst>
                  <a:ext uri="{FF2B5EF4-FFF2-40B4-BE49-F238E27FC236}">
                    <a16:creationId xmlns:a16="http://schemas.microsoft.com/office/drawing/2014/main" id="{453E7242-B60B-4F0A-BB43-4A8E81FF411C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1949;p49">
                <a:extLst>
                  <a:ext uri="{FF2B5EF4-FFF2-40B4-BE49-F238E27FC236}">
                    <a16:creationId xmlns:a16="http://schemas.microsoft.com/office/drawing/2014/main" id="{FA244D72-E0BE-4C99-82A0-973A83C1386F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1950;p49">
                <a:extLst>
                  <a:ext uri="{FF2B5EF4-FFF2-40B4-BE49-F238E27FC236}">
                    <a16:creationId xmlns:a16="http://schemas.microsoft.com/office/drawing/2014/main" id="{7B5E9B2A-34D8-4E26-A506-15BDA2530D2F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951;p49">
                <a:extLst>
                  <a:ext uri="{FF2B5EF4-FFF2-40B4-BE49-F238E27FC236}">
                    <a16:creationId xmlns:a16="http://schemas.microsoft.com/office/drawing/2014/main" id="{09863C97-E5F7-44B4-BFF7-6F5CDE6A1787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1952;p49">
                <a:extLst>
                  <a:ext uri="{FF2B5EF4-FFF2-40B4-BE49-F238E27FC236}">
                    <a16:creationId xmlns:a16="http://schemas.microsoft.com/office/drawing/2014/main" id="{15DC1A12-9B6C-46C6-B5E2-AF575C8C302E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1953;p49">
                <a:extLst>
                  <a:ext uri="{FF2B5EF4-FFF2-40B4-BE49-F238E27FC236}">
                    <a16:creationId xmlns:a16="http://schemas.microsoft.com/office/drawing/2014/main" id="{ADD55636-E186-4B46-92C6-9D33FD6E804D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954;p49">
                <a:extLst>
                  <a:ext uri="{FF2B5EF4-FFF2-40B4-BE49-F238E27FC236}">
                    <a16:creationId xmlns:a16="http://schemas.microsoft.com/office/drawing/2014/main" id="{F3816A62-7142-4BB0-8427-93D36D639044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1955;p49">
                <a:extLst>
                  <a:ext uri="{FF2B5EF4-FFF2-40B4-BE49-F238E27FC236}">
                    <a16:creationId xmlns:a16="http://schemas.microsoft.com/office/drawing/2014/main" id="{F43475B6-9584-493F-A82E-1817568238A7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956;p49">
                <a:extLst>
                  <a:ext uri="{FF2B5EF4-FFF2-40B4-BE49-F238E27FC236}">
                    <a16:creationId xmlns:a16="http://schemas.microsoft.com/office/drawing/2014/main" id="{E501CBD5-CA1E-4844-8DA1-DEE33920E073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957;p49">
                <a:extLst>
                  <a:ext uri="{FF2B5EF4-FFF2-40B4-BE49-F238E27FC236}">
                    <a16:creationId xmlns:a16="http://schemas.microsoft.com/office/drawing/2014/main" id="{52ECE9B6-6489-4E1A-A77D-DFD74C6DB255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958;p49">
                <a:extLst>
                  <a:ext uri="{FF2B5EF4-FFF2-40B4-BE49-F238E27FC236}">
                    <a16:creationId xmlns:a16="http://schemas.microsoft.com/office/drawing/2014/main" id="{9D7DF4C1-14D8-4917-A225-9866656E45FE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959;p49">
                <a:extLst>
                  <a:ext uri="{FF2B5EF4-FFF2-40B4-BE49-F238E27FC236}">
                    <a16:creationId xmlns:a16="http://schemas.microsoft.com/office/drawing/2014/main" id="{8865DB11-5981-4B2C-BCD3-28AE54BDB119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960;p49">
                <a:extLst>
                  <a:ext uri="{FF2B5EF4-FFF2-40B4-BE49-F238E27FC236}">
                    <a16:creationId xmlns:a16="http://schemas.microsoft.com/office/drawing/2014/main" id="{1642DED7-5975-4652-9FFE-041E22E62D7D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961;p49">
                <a:extLst>
                  <a:ext uri="{FF2B5EF4-FFF2-40B4-BE49-F238E27FC236}">
                    <a16:creationId xmlns:a16="http://schemas.microsoft.com/office/drawing/2014/main" id="{FC0A8C03-12A7-46C6-AC45-2352EC30A14A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962;p49">
                <a:extLst>
                  <a:ext uri="{FF2B5EF4-FFF2-40B4-BE49-F238E27FC236}">
                    <a16:creationId xmlns:a16="http://schemas.microsoft.com/office/drawing/2014/main" id="{4E4FD0C1-9304-41AC-BBE9-82EA3CD02FAE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963;p49">
                <a:extLst>
                  <a:ext uri="{FF2B5EF4-FFF2-40B4-BE49-F238E27FC236}">
                    <a16:creationId xmlns:a16="http://schemas.microsoft.com/office/drawing/2014/main" id="{D6AB2C22-D90D-43B2-B70A-629ABE08BE42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964;p49">
                <a:extLst>
                  <a:ext uri="{FF2B5EF4-FFF2-40B4-BE49-F238E27FC236}">
                    <a16:creationId xmlns:a16="http://schemas.microsoft.com/office/drawing/2014/main" id="{41A35993-8C09-4C02-AC60-95F2C37C31DF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965;p49">
                <a:extLst>
                  <a:ext uri="{FF2B5EF4-FFF2-40B4-BE49-F238E27FC236}">
                    <a16:creationId xmlns:a16="http://schemas.microsoft.com/office/drawing/2014/main" id="{9569B038-0212-4EBD-A53B-A9E268507C06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966;p49">
                <a:extLst>
                  <a:ext uri="{FF2B5EF4-FFF2-40B4-BE49-F238E27FC236}">
                    <a16:creationId xmlns:a16="http://schemas.microsoft.com/office/drawing/2014/main" id="{FCAE474D-7F52-4692-8A48-EBDCA3D88815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967;p49">
                <a:extLst>
                  <a:ext uri="{FF2B5EF4-FFF2-40B4-BE49-F238E27FC236}">
                    <a16:creationId xmlns:a16="http://schemas.microsoft.com/office/drawing/2014/main" id="{4ECA8F61-D80C-4A08-8AF9-DA1687C29413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968;p49">
                <a:extLst>
                  <a:ext uri="{FF2B5EF4-FFF2-40B4-BE49-F238E27FC236}">
                    <a16:creationId xmlns:a16="http://schemas.microsoft.com/office/drawing/2014/main" id="{121C0E15-8877-44CA-BBB5-29B28B198E65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969;p49">
                <a:extLst>
                  <a:ext uri="{FF2B5EF4-FFF2-40B4-BE49-F238E27FC236}">
                    <a16:creationId xmlns:a16="http://schemas.microsoft.com/office/drawing/2014/main" id="{22C826CF-8B40-4135-8D65-E073897B28A7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970;p49">
                <a:extLst>
                  <a:ext uri="{FF2B5EF4-FFF2-40B4-BE49-F238E27FC236}">
                    <a16:creationId xmlns:a16="http://schemas.microsoft.com/office/drawing/2014/main" id="{BAA44478-E604-463E-9804-1C4C0C721336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971;p49">
                <a:extLst>
                  <a:ext uri="{FF2B5EF4-FFF2-40B4-BE49-F238E27FC236}">
                    <a16:creationId xmlns:a16="http://schemas.microsoft.com/office/drawing/2014/main" id="{C6223263-D3E9-425F-A307-DF67A6469D83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71BEE1-1271-4304-8335-C7FF0FAE0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0"/>
    </mc:Choice>
    <mc:Fallback xmlns="">
      <p:transition spd="slow" advTm="9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9"/>
          <p:cNvSpPr txBox="1">
            <a:spLocks noGrp="1"/>
          </p:cNvSpPr>
          <p:nvPr>
            <p:ph type="title"/>
          </p:nvPr>
        </p:nvSpPr>
        <p:spPr>
          <a:xfrm>
            <a:off x="689101" y="351533"/>
            <a:ext cx="8191841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Maximum Value for Confirmed Cases, Deaths and Recovered Cases</a:t>
            </a:r>
            <a:endParaRPr sz="2400" dirty="0"/>
          </a:p>
        </p:txBody>
      </p:sp>
      <p:sp>
        <p:nvSpPr>
          <p:cNvPr id="1881" name="Google Shape;1881;p49"/>
          <p:cNvSpPr/>
          <p:nvPr/>
        </p:nvSpPr>
        <p:spPr>
          <a:xfrm>
            <a:off x="8333472" y="4271635"/>
            <a:ext cx="267300" cy="231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82" name="Google Shape;1882;p49"/>
          <p:cNvGrpSpPr/>
          <p:nvPr/>
        </p:nvGrpSpPr>
        <p:grpSpPr>
          <a:xfrm>
            <a:off x="-33843" y="-429229"/>
            <a:ext cx="947642" cy="914426"/>
            <a:chOff x="4464792" y="1820248"/>
            <a:chExt cx="947642" cy="914426"/>
          </a:xfrm>
        </p:grpSpPr>
        <p:sp>
          <p:nvSpPr>
            <p:cNvPr id="1883" name="Google Shape;188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84" name="Google Shape;188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885" name="Google Shape;188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27" name="Google Shape;1927;p49"/>
          <p:cNvGrpSpPr/>
          <p:nvPr/>
        </p:nvGrpSpPr>
        <p:grpSpPr>
          <a:xfrm>
            <a:off x="-147390" y="4518666"/>
            <a:ext cx="812973" cy="718688"/>
            <a:chOff x="4464792" y="1820248"/>
            <a:chExt cx="947642" cy="914426"/>
          </a:xfrm>
        </p:grpSpPr>
        <p:sp>
          <p:nvSpPr>
            <p:cNvPr id="1928" name="Google Shape;1928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29" name="Google Shape;1929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30" name="Google Shape;1930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72" name="Google Shape;1972;p49"/>
          <p:cNvGrpSpPr/>
          <p:nvPr/>
        </p:nvGrpSpPr>
        <p:grpSpPr>
          <a:xfrm>
            <a:off x="7398004" y="-312494"/>
            <a:ext cx="763989" cy="731541"/>
            <a:chOff x="4464792" y="1820248"/>
            <a:chExt cx="947642" cy="914426"/>
          </a:xfrm>
        </p:grpSpPr>
        <p:sp>
          <p:nvSpPr>
            <p:cNvPr id="1973" name="Google Shape;1973;p49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74" name="Google Shape;1974;p49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975" name="Google Shape;1975;p49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1" name="Google Shape;2011;p49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2" name="Google Shape;2012;p49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3" name="Google Shape;2013;p49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5" name="Google Shape;2015;p49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062" name="Google Shape;2062;p49"/>
          <p:cNvGrpSpPr/>
          <p:nvPr/>
        </p:nvGrpSpPr>
        <p:grpSpPr>
          <a:xfrm>
            <a:off x="8341168" y="-244979"/>
            <a:ext cx="1258951" cy="1425640"/>
            <a:chOff x="6657355" y="221675"/>
            <a:chExt cx="2059068" cy="2644025"/>
          </a:xfrm>
        </p:grpSpPr>
        <p:sp>
          <p:nvSpPr>
            <p:cNvPr id="2063" name="Google Shape;2063;p49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64" name="Google Shape;2064;p49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065" name="Google Shape;2065;p49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7429A1-F9B8-412C-9FD2-3445EBCEBF61}"/>
              </a:ext>
            </a:extLst>
          </p:cNvPr>
          <p:cNvSpPr txBox="1"/>
          <p:nvPr/>
        </p:nvSpPr>
        <p:spPr>
          <a:xfrm flipH="1">
            <a:off x="177592" y="1180660"/>
            <a:ext cx="4627960" cy="2677656"/>
          </a:xfrm>
          <a:prstGeom prst="rect">
            <a:avLst/>
          </a:prstGeom>
          <a:solidFill>
            <a:schemeClr val="bg2">
              <a:lumMod val="20000"/>
              <a:lumOff val="80000"/>
              <a:alpha val="49000"/>
            </a:schemeClr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Max_Confirmed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Max_Deaths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Max_Recovered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	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Max_Confirmed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Max_Deaths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	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Max_Recovered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F95F-CD2D-4116-9375-0FD506721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84" y="1059992"/>
            <a:ext cx="4465400" cy="397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CA178-2DB5-45A7-A419-29B08D25A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84" y="3991133"/>
            <a:ext cx="3638143" cy="71868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957AA7-7925-4CD2-BCA0-923A9BA45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8"/>
    </mc:Choice>
    <mc:Fallback xmlns="">
      <p:transition spd="slow" advTm="19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E4B4791D-E16A-458B-B7E2-7F9101F9EC14}"/>
              </a:ext>
            </a:extLst>
          </p:cNvPr>
          <p:cNvSpPr txBox="1">
            <a:spLocks/>
          </p:cNvSpPr>
          <p:nvPr/>
        </p:nvSpPr>
        <p:spPr>
          <a:xfrm>
            <a:off x="675504" y="301829"/>
            <a:ext cx="8346128" cy="7888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latin typeface="Poppins" panose="00000500000000000000" pitchFamily="2" charset="0"/>
                <a:cs typeface="Poppins" panose="00000500000000000000" pitchFamily="2" charset="0"/>
              </a:rPr>
              <a:t>Total No. Of Confirmed Cases, Deaths and Recovered Cases </a:t>
            </a:r>
          </a:p>
          <a:p>
            <a:pPr algn="ctr"/>
            <a:r>
              <a:rPr lang="en-US" sz="1900" b="1" dirty="0">
                <a:latin typeface="Poppins" panose="00000500000000000000" pitchFamily="2" charset="0"/>
                <a:cs typeface="Poppins" panose="00000500000000000000" pitchFamily="2" charset="0"/>
              </a:rPr>
              <a:t>Each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12C5D-34D7-4777-AF05-F3ED8B65E37D}"/>
              </a:ext>
            </a:extLst>
          </p:cNvPr>
          <p:cNvSpPr txBox="1"/>
          <p:nvPr/>
        </p:nvSpPr>
        <p:spPr>
          <a:xfrm flipH="1">
            <a:off x="91504" y="943204"/>
            <a:ext cx="4002701" cy="3108543"/>
          </a:xfrm>
          <a:prstGeom prst="rect">
            <a:avLst/>
          </a:prstGeom>
          <a:solidFill>
            <a:schemeClr val="bg2">
              <a:lumMod val="20000"/>
              <a:lumOff val="80000"/>
              <a:alpha val="49000"/>
            </a:schemeClr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DATENAME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SUM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Confirmed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Total_Confirmed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SUM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SUM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Total_Recovered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Covid19Data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2021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DATENAME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Total_Confirmed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Total_Recovered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54845-F56E-4121-8132-98BD2347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649" y="2063578"/>
            <a:ext cx="5427847" cy="29573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016426-9ED2-4DEE-9F34-2578AFBA7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89"/>
    </mc:Choice>
    <mc:Fallback xmlns="">
      <p:transition spd="slow" advTm="1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45"/>
          <p:cNvSpPr txBox="1">
            <a:spLocks noGrp="1"/>
          </p:cNvSpPr>
          <p:nvPr>
            <p:ph type="title"/>
          </p:nvPr>
        </p:nvSpPr>
        <p:spPr>
          <a:xfrm>
            <a:off x="718750" y="1154449"/>
            <a:ext cx="7712100" cy="2208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Metrics on How Corona Virus Spreads</a:t>
            </a:r>
            <a:endParaRPr sz="5400" dirty="0"/>
          </a:p>
        </p:txBody>
      </p:sp>
      <p:sp>
        <p:nvSpPr>
          <p:cNvPr id="1571" name="Google Shape;1571;p45"/>
          <p:cNvSpPr/>
          <p:nvPr/>
        </p:nvSpPr>
        <p:spPr>
          <a:xfrm>
            <a:off x="1291475" y="3470345"/>
            <a:ext cx="290627" cy="306150"/>
          </a:xfrm>
          <a:prstGeom prst="triangle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2" name="Google Shape;1572;p45"/>
          <p:cNvGrpSpPr/>
          <p:nvPr/>
        </p:nvGrpSpPr>
        <p:grpSpPr>
          <a:xfrm>
            <a:off x="7625370" y="3641320"/>
            <a:ext cx="1242421" cy="1142979"/>
            <a:chOff x="6660325" y="3820125"/>
            <a:chExt cx="1242421" cy="1142979"/>
          </a:xfrm>
        </p:grpSpPr>
        <p:sp>
          <p:nvSpPr>
            <p:cNvPr id="1573" name="Google Shape;1573;p45"/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74" name="Google Shape;1574;p45"/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1575" name="Google Shape;1575;p45"/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6" name="Google Shape;1576;p45"/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7" name="Google Shape;1577;p45"/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8" name="Google Shape;1578;p45"/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9" name="Google Shape;1579;p45"/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0" name="Google Shape;1580;p45"/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1" name="Google Shape;1581;p45"/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2" name="Google Shape;1582;p45"/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3" name="Google Shape;1583;p45"/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4" name="Google Shape;1584;p45"/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5" name="Google Shape;1585;p45"/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6" name="Google Shape;1586;p45"/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7" name="Google Shape;1587;p45"/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8" name="Google Shape;1588;p45"/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9" name="Google Shape;1589;p45"/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0" name="Google Shape;1590;p45"/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1" name="Google Shape;1591;p45"/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2" name="Google Shape;1592;p45"/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3" name="Google Shape;1593;p45"/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4" name="Google Shape;1594;p45"/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5" name="Google Shape;1595;p45"/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6" name="Google Shape;1596;p45"/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7" name="Google Shape;1597;p45"/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8" name="Google Shape;1598;p45"/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9" name="Google Shape;1599;p45"/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0" name="Google Shape;1600;p45"/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1" name="Google Shape;1601;p45"/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2" name="Google Shape;1602;p45"/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3" name="Google Shape;1603;p45"/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4" name="Google Shape;1604;p45"/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5" name="Google Shape;1605;p45"/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6" name="Google Shape;1606;p45"/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7" name="Google Shape;1607;p45"/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8" name="Google Shape;1608;p45"/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9" name="Google Shape;1609;p45"/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0" name="Google Shape;1610;p45"/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1" name="Google Shape;1611;p45"/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2" name="Google Shape;1612;p45"/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3" name="Google Shape;1613;p45"/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4" name="Google Shape;1614;p45"/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5" name="Google Shape;1615;p45"/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6" name="Google Shape;1616;p45"/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7" name="Google Shape;1617;p45"/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8" name="Google Shape;1618;p45"/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9" name="Google Shape;1619;p45"/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638" name="Google Shape;1638;p45"/>
          <p:cNvGrpSpPr/>
          <p:nvPr/>
        </p:nvGrpSpPr>
        <p:grpSpPr>
          <a:xfrm>
            <a:off x="673701" y="58531"/>
            <a:ext cx="947642" cy="914426"/>
            <a:chOff x="4464792" y="1820248"/>
            <a:chExt cx="947642" cy="914426"/>
          </a:xfrm>
        </p:grpSpPr>
        <p:sp>
          <p:nvSpPr>
            <p:cNvPr id="1639" name="Google Shape;1639;p4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40" name="Google Shape;1640;p4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641" name="Google Shape;1641;p4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2" name="Google Shape;1642;p4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3" name="Google Shape;1643;p4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4" name="Google Shape;1644;p4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5" name="Google Shape;1645;p4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6" name="Google Shape;1646;p4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7" name="Google Shape;1647;p4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8" name="Google Shape;1648;p4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3" name="Google Shape;1653;p4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4" name="Google Shape;1654;p4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9" name="Google Shape;1659;p4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0" name="Google Shape;1660;p4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2" name="Google Shape;1662;p4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3" name="Google Shape;1663;p4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4" name="Google Shape;1664;p4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5" name="Google Shape;1665;p4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6" name="Google Shape;1666;p4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7" name="Google Shape;1667;p4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8" name="Google Shape;1668;p4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9" name="Google Shape;1669;p4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0" name="Google Shape;1670;p4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1" name="Google Shape;1671;p4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2" name="Google Shape;1672;p4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3" name="Google Shape;1673;p4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4" name="Google Shape;1674;p4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5" name="Google Shape;1675;p4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6" name="Google Shape;1676;p4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7" name="Google Shape;1677;p4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683" name="Google Shape;1683;p45"/>
          <p:cNvGrpSpPr/>
          <p:nvPr/>
        </p:nvGrpSpPr>
        <p:grpSpPr>
          <a:xfrm rot="-4681401">
            <a:off x="-127351" y="2805904"/>
            <a:ext cx="1346496" cy="1737367"/>
            <a:chOff x="6657355" y="221675"/>
            <a:chExt cx="2059068" cy="2644025"/>
          </a:xfrm>
        </p:grpSpPr>
        <p:sp>
          <p:nvSpPr>
            <p:cNvPr id="1684" name="Google Shape;1684;p4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85" name="Google Shape;1685;p4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686" name="Google Shape;1686;p4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9" name="Google Shape;1699;p4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0" name="Google Shape;1700;p4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3" name="Google Shape;1703;p4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4" name="Google Shape;1704;p4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5" name="Google Shape;1705;p4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7" name="Google Shape;1707;p4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8" name="Google Shape;1718;p4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9" name="Google Shape;1719;p4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723" name="Google Shape;1723;p45"/>
          <p:cNvGrpSpPr/>
          <p:nvPr/>
        </p:nvGrpSpPr>
        <p:grpSpPr>
          <a:xfrm>
            <a:off x="1407582" y="3824534"/>
            <a:ext cx="1228334" cy="1188754"/>
            <a:chOff x="4464792" y="1820248"/>
            <a:chExt cx="947642" cy="914426"/>
          </a:xfrm>
        </p:grpSpPr>
        <p:sp>
          <p:nvSpPr>
            <p:cNvPr id="1724" name="Google Shape;1724;p4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25" name="Google Shape;1725;p4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726" name="Google Shape;1726;p4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0" name="Google Shape;1730;p4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1" name="Google Shape;1731;p4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2" name="Google Shape;1732;p4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3" name="Google Shape;1733;p4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4" name="Google Shape;1734;p4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5" name="Google Shape;1735;p4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6" name="Google Shape;1736;p4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7" name="Google Shape;1737;p4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8" name="Google Shape;1738;p4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9" name="Google Shape;1739;p4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0" name="Google Shape;1740;p4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1" name="Google Shape;1741;p4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2" name="Google Shape;1742;p4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3" name="Google Shape;1743;p4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4" name="Google Shape;1744;p4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5" name="Google Shape;1745;p4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6" name="Google Shape;1746;p4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7" name="Google Shape;1747;p4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8" name="Google Shape;1748;p4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9" name="Google Shape;1749;p4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1" name="Google Shape;1751;p4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2" name="Google Shape;1752;p4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3" name="Google Shape;1753;p4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4" name="Google Shape;1754;p4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4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6" name="Google Shape;1756;p4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7" name="Google Shape;1757;p4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4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9" name="Google Shape;1759;p4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0" name="Google Shape;1760;p4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1" name="Google Shape;1761;p4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2" name="Google Shape;1762;p4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3" name="Google Shape;1763;p4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4" name="Google Shape;1764;p4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5" name="Google Shape;1765;p4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4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7" name="Google Shape;1767;p4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03" name="Google Shape;1620;p45">
            <a:extLst>
              <a:ext uri="{FF2B5EF4-FFF2-40B4-BE49-F238E27FC236}">
                <a16:creationId xmlns:a16="http://schemas.microsoft.com/office/drawing/2014/main" id="{FF9D1120-C886-438B-911B-4D6475544B67}"/>
              </a:ext>
            </a:extLst>
          </p:cNvPr>
          <p:cNvGrpSpPr/>
          <p:nvPr/>
        </p:nvGrpSpPr>
        <p:grpSpPr>
          <a:xfrm>
            <a:off x="7209750" y="-419492"/>
            <a:ext cx="1760091" cy="1673316"/>
            <a:chOff x="6855525" y="3005825"/>
            <a:chExt cx="2128541" cy="2034921"/>
          </a:xfrm>
        </p:grpSpPr>
        <p:sp>
          <p:nvSpPr>
            <p:cNvPr id="204" name="Google Shape;1621;p45">
              <a:extLst>
                <a:ext uri="{FF2B5EF4-FFF2-40B4-BE49-F238E27FC236}">
                  <a16:creationId xmlns:a16="http://schemas.microsoft.com/office/drawing/2014/main" id="{E083511A-7A41-4893-BF96-11688B739456}"/>
                </a:ext>
              </a:extLst>
            </p:cNvPr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5" name="Google Shape;1622;p45">
              <a:extLst>
                <a:ext uri="{FF2B5EF4-FFF2-40B4-BE49-F238E27FC236}">
                  <a16:creationId xmlns:a16="http://schemas.microsoft.com/office/drawing/2014/main" id="{714A7823-ECA5-4EBD-908E-4B043BEBCF49}"/>
                </a:ext>
              </a:extLst>
            </p:cNvPr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206" name="Google Shape;1623;p45">
                <a:extLst>
                  <a:ext uri="{FF2B5EF4-FFF2-40B4-BE49-F238E27FC236}">
                    <a16:creationId xmlns:a16="http://schemas.microsoft.com/office/drawing/2014/main" id="{7ECFD87F-15BC-4BF3-9857-2EA7CD70AD45}"/>
                  </a:ext>
                </a:extLst>
              </p:cNvPr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1624;p45">
                <a:extLst>
                  <a:ext uri="{FF2B5EF4-FFF2-40B4-BE49-F238E27FC236}">
                    <a16:creationId xmlns:a16="http://schemas.microsoft.com/office/drawing/2014/main" id="{5727F23B-BD03-4D00-A284-8CFD394A6B23}"/>
                  </a:ext>
                </a:extLst>
              </p:cNvPr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1625;p45">
                <a:extLst>
                  <a:ext uri="{FF2B5EF4-FFF2-40B4-BE49-F238E27FC236}">
                    <a16:creationId xmlns:a16="http://schemas.microsoft.com/office/drawing/2014/main" id="{43967F13-4400-44DE-A353-1496D7983505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1626;p45">
                <a:extLst>
                  <a:ext uri="{FF2B5EF4-FFF2-40B4-BE49-F238E27FC236}">
                    <a16:creationId xmlns:a16="http://schemas.microsoft.com/office/drawing/2014/main" id="{58DB2A28-7C8A-4B9B-9CDF-F60A9CB0FCA9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1627;p45">
                <a:extLst>
                  <a:ext uri="{FF2B5EF4-FFF2-40B4-BE49-F238E27FC236}">
                    <a16:creationId xmlns:a16="http://schemas.microsoft.com/office/drawing/2014/main" id="{EFA604E6-CD83-46AE-AA36-7DD6C367D373}"/>
                  </a:ext>
                </a:extLst>
              </p:cNvPr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1628;p45">
                <a:extLst>
                  <a:ext uri="{FF2B5EF4-FFF2-40B4-BE49-F238E27FC236}">
                    <a16:creationId xmlns:a16="http://schemas.microsoft.com/office/drawing/2014/main" id="{BBDFB9DE-510D-4053-9B61-7A6D498FCFA3}"/>
                  </a:ext>
                </a:extLst>
              </p:cNvPr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1629;p45">
                <a:extLst>
                  <a:ext uri="{FF2B5EF4-FFF2-40B4-BE49-F238E27FC236}">
                    <a16:creationId xmlns:a16="http://schemas.microsoft.com/office/drawing/2014/main" id="{AFEAB8F2-5C05-4B22-8018-3FE67DCBE1E3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1630;p45">
                <a:extLst>
                  <a:ext uri="{FF2B5EF4-FFF2-40B4-BE49-F238E27FC236}">
                    <a16:creationId xmlns:a16="http://schemas.microsoft.com/office/drawing/2014/main" id="{AFEAC9A7-59DD-4046-8D3C-5CCC4197A088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1631;p45">
                <a:extLst>
                  <a:ext uri="{FF2B5EF4-FFF2-40B4-BE49-F238E27FC236}">
                    <a16:creationId xmlns:a16="http://schemas.microsoft.com/office/drawing/2014/main" id="{C1A568CF-3545-46C3-AFC6-C8901EC4DBD4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1632;p45">
                <a:extLst>
                  <a:ext uri="{FF2B5EF4-FFF2-40B4-BE49-F238E27FC236}">
                    <a16:creationId xmlns:a16="http://schemas.microsoft.com/office/drawing/2014/main" id="{BA1B429F-E4C2-4959-8808-BA21CE00F9C1}"/>
                  </a:ext>
                </a:extLst>
              </p:cNvPr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1633;p45">
                <a:extLst>
                  <a:ext uri="{FF2B5EF4-FFF2-40B4-BE49-F238E27FC236}">
                    <a16:creationId xmlns:a16="http://schemas.microsoft.com/office/drawing/2014/main" id="{EDF035F3-5E6F-41B6-B07F-4DDFD4A64AAB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1634;p45">
                <a:extLst>
                  <a:ext uri="{FF2B5EF4-FFF2-40B4-BE49-F238E27FC236}">
                    <a16:creationId xmlns:a16="http://schemas.microsoft.com/office/drawing/2014/main" id="{3BFE1585-F670-46F9-A410-3BCCFFB46650}"/>
                  </a:ext>
                </a:extLst>
              </p:cNvPr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1635;p45">
                <a:extLst>
                  <a:ext uri="{FF2B5EF4-FFF2-40B4-BE49-F238E27FC236}">
                    <a16:creationId xmlns:a16="http://schemas.microsoft.com/office/drawing/2014/main" id="{93071887-5A79-4CB7-9E79-F4312996967F}"/>
                  </a:ext>
                </a:extLst>
              </p:cNvPr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1636;p45">
                <a:extLst>
                  <a:ext uri="{FF2B5EF4-FFF2-40B4-BE49-F238E27FC236}">
                    <a16:creationId xmlns:a16="http://schemas.microsoft.com/office/drawing/2014/main" id="{292AA015-6A5B-4E0D-A92B-9D64CF376A2C}"/>
                  </a:ext>
                </a:extLst>
              </p:cNvPr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1637;p45">
                <a:extLst>
                  <a:ext uri="{FF2B5EF4-FFF2-40B4-BE49-F238E27FC236}">
                    <a16:creationId xmlns:a16="http://schemas.microsoft.com/office/drawing/2014/main" id="{205FAA1C-C354-414A-BBF1-6CC30996AA22}"/>
                  </a:ext>
                </a:extLst>
              </p:cNvPr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3C2B21-D106-45CF-8472-6434DA7AD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9"/>
    </mc:Choice>
    <mc:Fallback xmlns="">
      <p:transition spd="slow" advTm="3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73F297D3-A3E4-4AD1-811E-2CAD5478D37E}"/>
              </a:ext>
            </a:extLst>
          </p:cNvPr>
          <p:cNvSpPr txBox="1">
            <a:spLocks/>
          </p:cNvSpPr>
          <p:nvPr/>
        </p:nvSpPr>
        <p:spPr>
          <a:xfrm>
            <a:off x="632418" y="588869"/>
            <a:ext cx="8191841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Corona virus spread out with respect to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Confirmed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72A4C-B8DE-4FFF-B1C5-5991E4D97924}"/>
              </a:ext>
            </a:extLst>
          </p:cNvPr>
          <p:cNvSpPr txBox="1"/>
          <p:nvPr/>
        </p:nvSpPr>
        <p:spPr>
          <a:xfrm>
            <a:off x="1432156" y="1910030"/>
            <a:ext cx="6779514" cy="1323439"/>
          </a:xfrm>
          <a:prstGeom prst="rect">
            <a:avLst/>
          </a:prstGeom>
          <a:solidFill>
            <a:schemeClr val="accent3">
              <a:lumMod val="20000"/>
              <a:lumOff val="8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Total_ConfirmedCases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	AVG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AVG_ConfirmedCases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Variance_ConfirmedCases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STDEV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STDev_ConfirmedCases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46061-B461-4BAC-9175-944BCB61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88" y="3539712"/>
            <a:ext cx="8177721" cy="957171"/>
          </a:xfrm>
          <a:prstGeom prst="rect">
            <a:avLst/>
          </a:prstGeom>
        </p:spPr>
      </p:pic>
      <p:grpSp>
        <p:nvGrpSpPr>
          <p:cNvPr id="8" name="Google Shape;1620;p45">
            <a:extLst>
              <a:ext uri="{FF2B5EF4-FFF2-40B4-BE49-F238E27FC236}">
                <a16:creationId xmlns:a16="http://schemas.microsoft.com/office/drawing/2014/main" id="{3685E6A4-11A8-4BEB-AB8D-66A8144204F7}"/>
              </a:ext>
            </a:extLst>
          </p:cNvPr>
          <p:cNvGrpSpPr/>
          <p:nvPr/>
        </p:nvGrpSpPr>
        <p:grpSpPr>
          <a:xfrm rot="18572831">
            <a:off x="-191373" y="-314174"/>
            <a:ext cx="1729549" cy="1608405"/>
            <a:chOff x="6855525" y="3005825"/>
            <a:chExt cx="2128541" cy="2034921"/>
          </a:xfrm>
        </p:grpSpPr>
        <p:sp>
          <p:nvSpPr>
            <p:cNvPr id="9" name="Google Shape;1621;p45">
              <a:extLst>
                <a:ext uri="{FF2B5EF4-FFF2-40B4-BE49-F238E27FC236}">
                  <a16:creationId xmlns:a16="http://schemas.microsoft.com/office/drawing/2014/main" id="{8F41F7B2-8E90-4EC0-9758-0356D08F23AA}"/>
                </a:ext>
              </a:extLst>
            </p:cNvPr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" name="Google Shape;1622;p45">
              <a:extLst>
                <a:ext uri="{FF2B5EF4-FFF2-40B4-BE49-F238E27FC236}">
                  <a16:creationId xmlns:a16="http://schemas.microsoft.com/office/drawing/2014/main" id="{677F8E74-0567-4AC7-8F5B-DA5408953591}"/>
                </a:ext>
              </a:extLst>
            </p:cNvPr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11" name="Google Shape;1623;p45">
                <a:extLst>
                  <a:ext uri="{FF2B5EF4-FFF2-40B4-BE49-F238E27FC236}">
                    <a16:creationId xmlns:a16="http://schemas.microsoft.com/office/drawing/2014/main" id="{FF3A0144-6629-4E69-A964-9F5A7BE84E55}"/>
                  </a:ext>
                </a:extLst>
              </p:cNvPr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624;p45">
                <a:extLst>
                  <a:ext uri="{FF2B5EF4-FFF2-40B4-BE49-F238E27FC236}">
                    <a16:creationId xmlns:a16="http://schemas.microsoft.com/office/drawing/2014/main" id="{7C580A15-D89F-421F-B972-2FCBDF4C4D37}"/>
                  </a:ext>
                </a:extLst>
              </p:cNvPr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625;p45">
                <a:extLst>
                  <a:ext uri="{FF2B5EF4-FFF2-40B4-BE49-F238E27FC236}">
                    <a16:creationId xmlns:a16="http://schemas.microsoft.com/office/drawing/2014/main" id="{73D5C12B-041A-4551-BB5B-F363197EFBA9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626;p45">
                <a:extLst>
                  <a:ext uri="{FF2B5EF4-FFF2-40B4-BE49-F238E27FC236}">
                    <a16:creationId xmlns:a16="http://schemas.microsoft.com/office/drawing/2014/main" id="{79FE0AA5-9AFD-4BA0-AC5C-BBD218A5F2C4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627;p45">
                <a:extLst>
                  <a:ext uri="{FF2B5EF4-FFF2-40B4-BE49-F238E27FC236}">
                    <a16:creationId xmlns:a16="http://schemas.microsoft.com/office/drawing/2014/main" id="{EDF7E101-CD3F-41F4-8B7E-E16A13CA12C2}"/>
                  </a:ext>
                </a:extLst>
              </p:cNvPr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28;p45">
                <a:extLst>
                  <a:ext uri="{FF2B5EF4-FFF2-40B4-BE49-F238E27FC236}">
                    <a16:creationId xmlns:a16="http://schemas.microsoft.com/office/drawing/2014/main" id="{E0B10962-F0F7-4DE6-86E3-37AE79B472BC}"/>
                  </a:ext>
                </a:extLst>
              </p:cNvPr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629;p45">
                <a:extLst>
                  <a:ext uri="{FF2B5EF4-FFF2-40B4-BE49-F238E27FC236}">
                    <a16:creationId xmlns:a16="http://schemas.microsoft.com/office/drawing/2014/main" id="{604D2EA2-FA33-4509-A421-DE45CEDEF2A9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630;p45">
                <a:extLst>
                  <a:ext uri="{FF2B5EF4-FFF2-40B4-BE49-F238E27FC236}">
                    <a16:creationId xmlns:a16="http://schemas.microsoft.com/office/drawing/2014/main" id="{03EE0DA4-FFA1-497C-B45D-07705885C55B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631;p45">
                <a:extLst>
                  <a:ext uri="{FF2B5EF4-FFF2-40B4-BE49-F238E27FC236}">
                    <a16:creationId xmlns:a16="http://schemas.microsoft.com/office/drawing/2014/main" id="{06956A38-3BA9-4FDD-9204-77883E25CA0C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632;p45">
                <a:extLst>
                  <a:ext uri="{FF2B5EF4-FFF2-40B4-BE49-F238E27FC236}">
                    <a16:creationId xmlns:a16="http://schemas.microsoft.com/office/drawing/2014/main" id="{481E27F7-8E43-4C05-A6FB-E5F9A5630AC0}"/>
                  </a:ext>
                </a:extLst>
              </p:cNvPr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633;p45">
                <a:extLst>
                  <a:ext uri="{FF2B5EF4-FFF2-40B4-BE49-F238E27FC236}">
                    <a16:creationId xmlns:a16="http://schemas.microsoft.com/office/drawing/2014/main" id="{62996BF8-2D9D-464E-B3DE-3D0B442E25CC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634;p45">
                <a:extLst>
                  <a:ext uri="{FF2B5EF4-FFF2-40B4-BE49-F238E27FC236}">
                    <a16:creationId xmlns:a16="http://schemas.microsoft.com/office/drawing/2014/main" id="{7C821C5D-CD9C-42E3-B04A-3626397E9B8E}"/>
                  </a:ext>
                </a:extLst>
              </p:cNvPr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635;p45">
                <a:extLst>
                  <a:ext uri="{FF2B5EF4-FFF2-40B4-BE49-F238E27FC236}">
                    <a16:creationId xmlns:a16="http://schemas.microsoft.com/office/drawing/2014/main" id="{9F6AEBB0-2B55-4A18-A567-3A30DF8C2C7D}"/>
                  </a:ext>
                </a:extLst>
              </p:cNvPr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636;p45">
                <a:extLst>
                  <a:ext uri="{FF2B5EF4-FFF2-40B4-BE49-F238E27FC236}">
                    <a16:creationId xmlns:a16="http://schemas.microsoft.com/office/drawing/2014/main" id="{5AF694C4-51D4-4532-9FB0-A4631E624502}"/>
                  </a:ext>
                </a:extLst>
              </p:cNvPr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637;p45">
                <a:extLst>
                  <a:ext uri="{FF2B5EF4-FFF2-40B4-BE49-F238E27FC236}">
                    <a16:creationId xmlns:a16="http://schemas.microsoft.com/office/drawing/2014/main" id="{8573F6A1-92CE-4C42-BE79-004B91F6DE45}"/>
                  </a:ext>
                </a:extLst>
              </p:cNvPr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oogle Shape;1683;p45">
            <a:extLst>
              <a:ext uri="{FF2B5EF4-FFF2-40B4-BE49-F238E27FC236}">
                <a16:creationId xmlns:a16="http://schemas.microsoft.com/office/drawing/2014/main" id="{788E4C1A-D4D4-41EF-A950-D006167CF7EE}"/>
              </a:ext>
            </a:extLst>
          </p:cNvPr>
          <p:cNvGrpSpPr/>
          <p:nvPr/>
        </p:nvGrpSpPr>
        <p:grpSpPr>
          <a:xfrm rot="21178008">
            <a:off x="7849206" y="-23616"/>
            <a:ext cx="1346496" cy="1737367"/>
            <a:chOff x="6657355" y="221675"/>
            <a:chExt cx="2059068" cy="2644025"/>
          </a:xfrm>
        </p:grpSpPr>
        <p:sp>
          <p:nvSpPr>
            <p:cNvPr id="27" name="Google Shape;1684;p45">
              <a:extLst>
                <a:ext uri="{FF2B5EF4-FFF2-40B4-BE49-F238E27FC236}">
                  <a16:creationId xmlns:a16="http://schemas.microsoft.com/office/drawing/2014/main" id="{840712A6-4E3F-4F1B-97C0-93291B6862A7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" name="Google Shape;1685;p45">
              <a:extLst>
                <a:ext uri="{FF2B5EF4-FFF2-40B4-BE49-F238E27FC236}">
                  <a16:creationId xmlns:a16="http://schemas.microsoft.com/office/drawing/2014/main" id="{B2CD1FF4-ABF6-45E4-8641-9C885965EB1F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9" name="Google Shape;1686;p45">
                <a:extLst>
                  <a:ext uri="{FF2B5EF4-FFF2-40B4-BE49-F238E27FC236}">
                    <a16:creationId xmlns:a16="http://schemas.microsoft.com/office/drawing/2014/main" id="{ABFB205C-182E-4E51-9A7E-18CD14CB0BF0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687;p45">
                <a:extLst>
                  <a:ext uri="{FF2B5EF4-FFF2-40B4-BE49-F238E27FC236}">
                    <a16:creationId xmlns:a16="http://schemas.microsoft.com/office/drawing/2014/main" id="{D86D6142-A9C5-4E4B-9624-67D1093C0FE3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688;p45">
                <a:extLst>
                  <a:ext uri="{FF2B5EF4-FFF2-40B4-BE49-F238E27FC236}">
                    <a16:creationId xmlns:a16="http://schemas.microsoft.com/office/drawing/2014/main" id="{4B176558-909E-4F63-947D-3C7C2D82364A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689;p45">
                <a:extLst>
                  <a:ext uri="{FF2B5EF4-FFF2-40B4-BE49-F238E27FC236}">
                    <a16:creationId xmlns:a16="http://schemas.microsoft.com/office/drawing/2014/main" id="{F0EEFA96-B82E-4788-8C66-DF0FD15C8DD6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690;p45">
                <a:extLst>
                  <a:ext uri="{FF2B5EF4-FFF2-40B4-BE49-F238E27FC236}">
                    <a16:creationId xmlns:a16="http://schemas.microsoft.com/office/drawing/2014/main" id="{8F328D18-C31A-46CC-AF43-B5246B4CE34B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691;p45">
                <a:extLst>
                  <a:ext uri="{FF2B5EF4-FFF2-40B4-BE49-F238E27FC236}">
                    <a16:creationId xmlns:a16="http://schemas.microsoft.com/office/drawing/2014/main" id="{1AE02B49-BFDC-4324-81FC-B0ABE50257A5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692;p45">
                <a:extLst>
                  <a:ext uri="{FF2B5EF4-FFF2-40B4-BE49-F238E27FC236}">
                    <a16:creationId xmlns:a16="http://schemas.microsoft.com/office/drawing/2014/main" id="{A4A7FC21-705B-489D-B7ED-8D067D18250A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93;p45">
                <a:extLst>
                  <a:ext uri="{FF2B5EF4-FFF2-40B4-BE49-F238E27FC236}">
                    <a16:creationId xmlns:a16="http://schemas.microsoft.com/office/drawing/2014/main" id="{AE8DE8B3-19B5-4640-8AB0-2296FF1EAECF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694;p45">
                <a:extLst>
                  <a:ext uri="{FF2B5EF4-FFF2-40B4-BE49-F238E27FC236}">
                    <a16:creationId xmlns:a16="http://schemas.microsoft.com/office/drawing/2014/main" id="{0A3A28FE-29DE-4B4E-A701-A97A53DA9446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695;p45">
                <a:extLst>
                  <a:ext uri="{FF2B5EF4-FFF2-40B4-BE49-F238E27FC236}">
                    <a16:creationId xmlns:a16="http://schemas.microsoft.com/office/drawing/2014/main" id="{26C209B9-A4E8-464D-A08C-5473A2E1DB96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696;p45">
                <a:extLst>
                  <a:ext uri="{FF2B5EF4-FFF2-40B4-BE49-F238E27FC236}">
                    <a16:creationId xmlns:a16="http://schemas.microsoft.com/office/drawing/2014/main" id="{592B7A9B-5F22-4092-8D11-2CE8E3F27F3C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697;p45">
                <a:extLst>
                  <a:ext uri="{FF2B5EF4-FFF2-40B4-BE49-F238E27FC236}">
                    <a16:creationId xmlns:a16="http://schemas.microsoft.com/office/drawing/2014/main" id="{460D3B9A-0C0C-4E52-A4F9-654A66CC820E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698;p45">
                <a:extLst>
                  <a:ext uri="{FF2B5EF4-FFF2-40B4-BE49-F238E27FC236}">
                    <a16:creationId xmlns:a16="http://schemas.microsoft.com/office/drawing/2014/main" id="{501C0468-BD63-4A89-9500-378FB2F9166F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699;p45">
                <a:extLst>
                  <a:ext uri="{FF2B5EF4-FFF2-40B4-BE49-F238E27FC236}">
                    <a16:creationId xmlns:a16="http://schemas.microsoft.com/office/drawing/2014/main" id="{37EF131D-B2AA-4489-A1F1-D9435F21F6D9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700;p45">
                <a:extLst>
                  <a:ext uri="{FF2B5EF4-FFF2-40B4-BE49-F238E27FC236}">
                    <a16:creationId xmlns:a16="http://schemas.microsoft.com/office/drawing/2014/main" id="{7064D319-CE57-48CC-B194-1F04F55AB9D6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701;p45">
                <a:extLst>
                  <a:ext uri="{FF2B5EF4-FFF2-40B4-BE49-F238E27FC236}">
                    <a16:creationId xmlns:a16="http://schemas.microsoft.com/office/drawing/2014/main" id="{B262F820-F93E-4C13-ADFD-4DC477A8817B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702;p45">
                <a:extLst>
                  <a:ext uri="{FF2B5EF4-FFF2-40B4-BE49-F238E27FC236}">
                    <a16:creationId xmlns:a16="http://schemas.microsoft.com/office/drawing/2014/main" id="{BB9A1CA2-E4CC-493F-A159-733E39FEAFA9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703;p45">
                <a:extLst>
                  <a:ext uri="{FF2B5EF4-FFF2-40B4-BE49-F238E27FC236}">
                    <a16:creationId xmlns:a16="http://schemas.microsoft.com/office/drawing/2014/main" id="{2E174523-D7B6-48C0-92CD-FC9ADC45B836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704;p45">
                <a:extLst>
                  <a:ext uri="{FF2B5EF4-FFF2-40B4-BE49-F238E27FC236}">
                    <a16:creationId xmlns:a16="http://schemas.microsoft.com/office/drawing/2014/main" id="{F13046D3-9352-47F4-A529-B52F90690585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705;p45">
                <a:extLst>
                  <a:ext uri="{FF2B5EF4-FFF2-40B4-BE49-F238E27FC236}">
                    <a16:creationId xmlns:a16="http://schemas.microsoft.com/office/drawing/2014/main" id="{A1E74177-26F0-40A6-B5D5-5A40BC58491E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706;p45">
                <a:extLst>
                  <a:ext uri="{FF2B5EF4-FFF2-40B4-BE49-F238E27FC236}">
                    <a16:creationId xmlns:a16="http://schemas.microsoft.com/office/drawing/2014/main" id="{001B6AB7-7C5C-4CE7-B46F-1FCAFEC57057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707;p45">
                <a:extLst>
                  <a:ext uri="{FF2B5EF4-FFF2-40B4-BE49-F238E27FC236}">
                    <a16:creationId xmlns:a16="http://schemas.microsoft.com/office/drawing/2014/main" id="{847A4D71-E21B-4BDE-8203-29C9F6A830DE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708;p45">
                <a:extLst>
                  <a:ext uri="{FF2B5EF4-FFF2-40B4-BE49-F238E27FC236}">
                    <a16:creationId xmlns:a16="http://schemas.microsoft.com/office/drawing/2014/main" id="{DAA24243-8421-4500-99D2-6BBB68148168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709;p45">
                <a:extLst>
                  <a:ext uri="{FF2B5EF4-FFF2-40B4-BE49-F238E27FC236}">
                    <a16:creationId xmlns:a16="http://schemas.microsoft.com/office/drawing/2014/main" id="{409A0C67-E2FC-4387-BF86-3C99479AB297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710;p45">
                <a:extLst>
                  <a:ext uri="{FF2B5EF4-FFF2-40B4-BE49-F238E27FC236}">
                    <a16:creationId xmlns:a16="http://schemas.microsoft.com/office/drawing/2014/main" id="{03BA6AE0-7F0C-4E55-B57F-8DAA9FEE8C22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711;p45">
                <a:extLst>
                  <a:ext uri="{FF2B5EF4-FFF2-40B4-BE49-F238E27FC236}">
                    <a16:creationId xmlns:a16="http://schemas.microsoft.com/office/drawing/2014/main" id="{9C151E7D-A0BE-4ED4-A218-C05B7CB7B786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712;p45">
                <a:extLst>
                  <a:ext uri="{FF2B5EF4-FFF2-40B4-BE49-F238E27FC236}">
                    <a16:creationId xmlns:a16="http://schemas.microsoft.com/office/drawing/2014/main" id="{5D00876C-24B8-4A14-A0B3-9E1608E043FB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713;p45">
                <a:extLst>
                  <a:ext uri="{FF2B5EF4-FFF2-40B4-BE49-F238E27FC236}">
                    <a16:creationId xmlns:a16="http://schemas.microsoft.com/office/drawing/2014/main" id="{A067F152-4736-447C-8DC4-72A86096642D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714;p45">
                <a:extLst>
                  <a:ext uri="{FF2B5EF4-FFF2-40B4-BE49-F238E27FC236}">
                    <a16:creationId xmlns:a16="http://schemas.microsoft.com/office/drawing/2014/main" id="{5969C812-B6C9-4B2E-A5AD-E9A63CF00DA2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715;p45">
                <a:extLst>
                  <a:ext uri="{FF2B5EF4-FFF2-40B4-BE49-F238E27FC236}">
                    <a16:creationId xmlns:a16="http://schemas.microsoft.com/office/drawing/2014/main" id="{56644AF4-FFA1-4024-BF7B-944894652121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16;p45">
                <a:extLst>
                  <a:ext uri="{FF2B5EF4-FFF2-40B4-BE49-F238E27FC236}">
                    <a16:creationId xmlns:a16="http://schemas.microsoft.com/office/drawing/2014/main" id="{45EF30B9-CB0E-4699-8F42-24220F262270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717;p45">
                <a:extLst>
                  <a:ext uri="{FF2B5EF4-FFF2-40B4-BE49-F238E27FC236}">
                    <a16:creationId xmlns:a16="http://schemas.microsoft.com/office/drawing/2014/main" id="{417B8011-CD97-4EFC-A1AB-31FD7EEEDCF9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718;p45">
                <a:extLst>
                  <a:ext uri="{FF2B5EF4-FFF2-40B4-BE49-F238E27FC236}">
                    <a16:creationId xmlns:a16="http://schemas.microsoft.com/office/drawing/2014/main" id="{E3750A46-82B6-4A32-BB44-17C2F7FD6382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719;p45">
                <a:extLst>
                  <a:ext uri="{FF2B5EF4-FFF2-40B4-BE49-F238E27FC236}">
                    <a16:creationId xmlns:a16="http://schemas.microsoft.com/office/drawing/2014/main" id="{369BE1E9-8798-458A-8C16-EB4B428515A9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720;p45">
                <a:extLst>
                  <a:ext uri="{FF2B5EF4-FFF2-40B4-BE49-F238E27FC236}">
                    <a16:creationId xmlns:a16="http://schemas.microsoft.com/office/drawing/2014/main" id="{D1E5AE7D-8E9D-4702-AE7A-7A57E437C0EB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721;p45">
                <a:extLst>
                  <a:ext uri="{FF2B5EF4-FFF2-40B4-BE49-F238E27FC236}">
                    <a16:creationId xmlns:a16="http://schemas.microsoft.com/office/drawing/2014/main" id="{A532BECF-D8B1-4A85-A572-4B7364551C88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722;p45">
                <a:extLst>
                  <a:ext uri="{FF2B5EF4-FFF2-40B4-BE49-F238E27FC236}">
                    <a16:creationId xmlns:a16="http://schemas.microsoft.com/office/drawing/2014/main" id="{79EFDE23-6F17-4BA4-92CA-FCA68AE20E8C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6" name="Google Shape;1572;p45">
            <a:extLst>
              <a:ext uri="{FF2B5EF4-FFF2-40B4-BE49-F238E27FC236}">
                <a16:creationId xmlns:a16="http://schemas.microsoft.com/office/drawing/2014/main" id="{8F3D2944-8F57-4FF0-BDB1-1E0183A60E50}"/>
              </a:ext>
            </a:extLst>
          </p:cNvPr>
          <p:cNvGrpSpPr/>
          <p:nvPr/>
        </p:nvGrpSpPr>
        <p:grpSpPr>
          <a:xfrm>
            <a:off x="-203200" y="3986705"/>
            <a:ext cx="1320799" cy="1212824"/>
            <a:chOff x="6660325" y="3820125"/>
            <a:chExt cx="1242421" cy="1142979"/>
          </a:xfrm>
        </p:grpSpPr>
        <p:sp>
          <p:nvSpPr>
            <p:cNvPr id="67" name="Google Shape;1573;p45">
              <a:extLst>
                <a:ext uri="{FF2B5EF4-FFF2-40B4-BE49-F238E27FC236}">
                  <a16:creationId xmlns:a16="http://schemas.microsoft.com/office/drawing/2014/main" id="{3EEC14B2-68B9-4307-A8A7-A99E4FEA9B94}"/>
                </a:ext>
              </a:extLst>
            </p:cNvPr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8" name="Google Shape;1574;p45">
              <a:extLst>
                <a:ext uri="{FF2B5EF4-FFF2-40B4-BE49-F238E27FC236}">
                  <a16:creationId xmlns:a16="http://schemas.microsoft.com/office/drawing/2014/main" id="{3D31E26D-C803-48FE-A3A1-56E1E3E11A71}"/>
                </a:ext>
              </a:extLst>
            </p:cNvPr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69" name="Google Shape;1575;p45">
                <a:extLst>
                  <a:ext uri="{FF2B5EF4-FFF2-40B4-BE49-F238E27FC236}">
                    <a16:creationId xmlns:a16="http://schemas.microsoft.com/office/drawing/2014/main" id="{C3314370-3589-4F32-AEF8-6555DED8955B}"/>
                  </a:ext>
                </a:extLst>
              </p:cNvPr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576;p45">
                <a:extLst>
                  <a:ext uri="{FF2B5EF4-FFF2-40B4-BE49-F238E27FC236}">
                    <a16:creationId xmlns:a16="http://schemas.microsoft.com/office/drawing/2014/main" id="{2D3ADD2B-34FE-4195-99B0-D5BA923FB51B}"/>
                  </a:ext>
                </a:extLst>
              </p:cNvPr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577;p45">
                <a:extLst>
                  <a:ext uri="{FF2B5EF4-FFF2-40B4-BE49-F238E27FC236}">
                    <a16:creationId xmlns:a16="http://schemas.microsoft.com/office/drawing/2014/main" id="{7A76C592-494C-4CCC-B81A-2C6F28C67F34}"/>
                  </a:ext>
                </a:extLst>
              </p:cNvPr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578;p45">
                <a:extLst>
                  <a:ext uri="{FF2B5EF4-FFF2-40B4-BE49-F238E27FC236}">
                    <a16:creationId xmlns:a16="http://schemas.microsoft.com/office/drawing/2014/main" id="{038AB66B-6180-4405-9FD5-58FCEBA28176}"/>
                  </a:ext>
                </a:extLst>
              </p:cNvPr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579;p45">
                <a:extLst>
                  <a:ext uri="{FF2B5EF4-FFF2-40B4-BE49-F238E27FC236}">
                    <a16:creationId xmlns:a16="http://schemas.microsoft.com/office/drawing/2014/main" id="{85CCD5CF-DD76-4411-8999-4B6938C58BED}"/>
                  </a:ext>
                </a:extLst>
              </p:cNvPr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580;p45">
                <a:extLst>
                  <a:ext uri="{FF2B5EF4-FFF2-40B4-BE49-F238E27FC236}">
                    <a16:creationId xmlns:a16="http://schemas.microsoft.com/office/drawing/2014/main" id="{47228895-EDA7-4E2B-B95C-A33BEAB5913B}"/>
                  </a:ext>
                </a:extLst>
              </p:cNvPr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581;p45">
                <a:extLst>
                  <a:ext uri="{FF2B5EF4-FFF2-40B4-BE49-F238E27FC236}">
                    <a16:creationId xmlns:a16="http://schemas.microsoft.com/office/drawing/2014/main" id="{E5BB378D-64A7-4036-BCDC-9BC7BEFA455E}"/>
                  </a:ext>
                </a:extLst>
              </p:cNvPr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582;p45">
                <a:extLst>
                  <a:ext uri="{FF2B5EF4-FFF2-40B4-BE49-F238E27FC236}">
                    <a16:creationId xmlns:a16="http://schemas.microsoft.com/office/drawing/2014/main" id="{A1BBB55E-A98E-440D-8504-0D8C0DA15355}"/>
                  </a:ext>
                </a:extLst>
              </p:cNvPr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583;p45">
                <a:extLst>
                  <a:ext uri="{FF2B5EF4-FFF2-40B4-BE49-F238E27FC236}">
                    <a16:creationId xmlns:a16="http://schemas.microsoft.com/office/drawing/2014/main" id="{2B4F9185-D5B1-44E2-8C72-127BD1865287}"/>
                  </a:ext>
                </a:extLst>
              </p:cNvPr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584;p45">
                <a:extLst>
                  <a:ext uri="{FF2B5EF4-FFF2-40B4-BE49-F238E27FC236}">
                    <a16:creationId xmlns:a16="http://schemas.microsoft.com/office/drawing/2014/main" id="{B10F1498-0515-49F8-9C88-0E85E9AFA8C8}"/>
                  </a:ext>
                </a:extLst>
              </p:cNvPr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585;p45">
                <a:extLst>
                  <a:ext uri="{FF2B5EF4-FFF2-40B4-BE49-F238E27FC236}">
                    <a16:creationId xmlns:a16="http://schemas.microsoft.com/office/drawing/2014/main" id="{72EB4932-987B-4A13-8A76-351736CCA497}"/>
                  </a:ext>
                </a:extLst>
              </p:cNvPr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586;p45">
                <a:extLst>
                  <a:ext uri="{FF2B5EF4-FFF2-40B4-BE49-F238E27FC236}">
                    <a16:creationId xmlns:a16="http://schemas.microsoft.com/office/drawing/2014/main" id="{2C783299-7B82-4F3D-A43B-B54AF45FC1D1}"/>
                  </a:ext>
                </a:extLst>
              </p:cNvPr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587;p45">
                <a:extLst>
                  <a:ext uri="{FF2B5EF4-FFF2-40B4-BE49-F238E27FC236}">
                    <a16:creationId xmlns:a16="http://schemas.microsoft.com/office/drawing/2014/main" id="{750FCAB7-023C-4E1B-ACCC-79366465D0CA}"/>
                  </a:ext>
                </a:extLst>
              </p:cNvPr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588;p45">
                <a:extLst>
                  <a:ext uri="{FF2B5EF4-FFF2-40B4-BE49-F238E27FC236}">
                    <a16:creationId xmlns:a16="http://schemas.microsoft.com/office/drawing/2014/main" id="{778FDABE-D0B7-43DC-9B94-36C76D2ABCCA}"/>
                  </a:ext>
                </a:extLst>
              </p:cNvPr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589;p45">
                <a:extLst>
                  <a:ext uri="{FF2B5EF4-FFF2-40B4-BE49-F238E27FC236}">
                    <a16:creationId xmlns:a16="http://schemas.microsoft.com/office/drawing/2014/main" id="{0173A2D6-37C6-480C-BC1B-61D2822F2BA5}"/>
                  </a:ext>
                </a:extLst>
              </p:cNvPr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590;p45">
                <a:extLst>
                  <a:ext uri="{FF2B5EF4-FFF2-40B4-BE49-F238E27FC236}">
                    <a16:creationId xmlns:a16="http://schemas.microsoft.com/office/drawing/2014/main" id="{921917A4-35F8-4ED0-94B2-94E128A64351}"/>
                  </a:ext>
                </a:extLst>
              </p:cNvPr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591;p45">
                <a:extLst>
                  <a:ext uri="{FF2B5EF4-FFF2-40B4-BE49-F238E27FC236}">
                    <a16:creationId xmlns:a16="http://schemas.microsoft.com/office/drawing/2014/main" id="{168605D4-D291-474E-9889-47AAA76588C6}"/>
                  </a:ext>
                </a:extLst>
              </p:cNvPr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592;p45">
                <a:extLst>
                  <a:ext uri="{FF2B5EF4-FFF2-40B4-BE49-F238E27FC236}">
                    <a16:creationId xmlns:a16="http://schemas.microsoft.com/office/drawing/2014/main" id="{20EEC8F6-3D70-4172-881F-36BEF4FD8C3F}"/>
                  </a:ext>
                </a:extLst>
              </p:cNvPr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593;p45">
                <a:extLst>
                  <a:ext uri="{FF2B5EF4-FFF2-40B4-BE49-F238E27FC236}">
                    <a16:creationId xmlns:a16="http://schemas.microsoft.com/office/drawing/2014/main" id="{602D38C7-6BCF-41F3-BDDA-99E0644F6BD9}"/>
                  </a:ext>
                </a:extLst>
              </p:cNvPr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594;p45">
                <a:extLst>
                  <a:ext uri="{FF2B5EF4-FFF2-40B4-BE49-F238E27FC236}">
                    <a16:creationId xmlns:a16="http://schemas.microsoft.com/office/drawing/2014/main" id="{21FC237D-86A1-498D-A0C7-EA20EA5E4D4C}"/>
                  </a:ext>
                </a:extLst>
              </p:cNvPr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595;p45">
                <a:extLst>
                  <a:ext uri="{FF2B5EF4-FFF2-40B4-BE49-F238E27FC236}">
                    <a16:creationId xmlns:a16="http://schemas.microsoft.com/office/drawing/2014/main" id="{7131926F-23D9-47DF-B091-B146B85DEB5C}"/>
                  </a:ext>
                </a:extLst>
              </p:cNvPr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596;p45">
                <a:extLst>
                  <a:ext uri="{FF2B5EF4-FFF2-40B4-BE49-F238E27FC236}">
                    <a16:creationId xmlns:a16="http://schemas.microsoft.com/office/drawing/2014/main" id="{E2831439-1E52-4AB6-8EF7-57917FD73419}"/>
                  </a:ext>
                </a:extLst>
              </p:cNvPr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597;p45">
                <a:extLst>
                  <a:ext uri="{FF2B5EF4-FFF2-40B4-BE49-F238E27FC236}">
                    <a16:creationId xmlns:a16="http://schemas.microsoft.com/office/drawing/2014/main" id="{07238765-795A-470A-B069-BF0E9CA69C57}"/>
                  </a:ext>
                </a:extLst>
              </p:cNvPr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598;p45">
                <a:extLst>
                  <a:ext uri="{FF2B5EF4-FFF2-40B4-BE49-F238E27FC236}">
                    <a16:creationId xmlns:a16="http://schemas.microsoft.com/office/drawing/2014/main" id="{76EE4BAF-EF08-40BC-B426-9AA3002F140E}"/>
                  </a:ext>
                </a:extLst>
              </p:cNvPr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599;p45">
                <a:extLst>
                  <a:ext uri="{FF2B5EF4-FFF2-40B4-BE49-F238E27FC236}">
                    <a16:creationId xmlns:a16="http://schemas.microsoft.com/office/drawing/2014/main" id="{56809B4A-07B0-4547-9656-299ABC9601E0}"/>
                  </a:ext>
                </a:extLst>
              </p:cNvPr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600;p45">
                <a:extLst>
                  <a:ext uri="{FF2B5EF4-FFF2-40B4-BE49-F238E27FC236}">
                    <a16:creationId xmlns:a16="http://schemas.microsoft.com/office/drawing/2014/main" id="{A65930D5-9AF8-40DF-9171-912E71A575FD}"/>
                  </a:ext>
                </a:extLst>
              </p:cNvPr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601;p45">
                <a:extLst>
                  <a:ext uri="{FF2B5EF4-FFF2-40B4-BE49-F238E27FC236}">
                    <a16:creationId xmlns:a16="http://schemas.microsoft.com/office/drawing/2014/main" id="{B3392437-3403-4B6F-ACCA-87018D3F346C}"/>
                  </a:ext>
                </a:extLst>
              </p:cNvPr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1602;p45">
                <a:extLst>
                  <a:ext uri="{FF2B5EF4-FFF2-40B4-BE49-F238E27FC236}">
                    <a16:creationId xmlns:a16="http://schemas.microsoft.com/office/drawing/2014/main" id="{ECBF6581-8BA3-4789-9D2B-2580FE36BC19}"/>
                  </a:ext>
                </a:extLst>
              </p:cNvPr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603;p45">
                <a:extLst>
                  <a:ext uri="{FF2B5EF4-FFF2-40B4-BE49-F238E27FC236}">
                    <a16:creationId xmlns:a16="http://schemas.microsoft.com/office/drawing/2014/main" id="{98D2A0B2-5CF0-440B-86C3-90D2C226D6F7}"/>
                  </a:ext>
                </a:extLst>
              </p:cNvPr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604;p45">
                <a:extLst>
                  <a:ext uri="{FF2B5EF4-FFF2-40B4-BE49-F238E27FC236}">
                    <a16:creationId xmlns:a16="http://schemas.microsoft.com/office/drawing/2014/main" id="{BB50CC96-B5B1-4324-9F07-EC7E98346EED}"/>
                  </a:ext>
                </a:extLst>
              </p:cNvPr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605;p45">
                <a:extLst>
                  <a:ext uri="{FF2B5EF4-FFF2-40B4-BE49-F238E27FC236}">
                    <a16:creationId xmlns:a16="http://schemas.microsoft.com/office/drawing/2014/main" id="{967A0CED-AD16-413A-BA75-A47835B20E33}"/>
                  </a:ext>
                </a:extLst>
              </p:cNvPr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606;p45">
                <a:extLst>
                  <a:ext uri="{FF2B5EF4-FFF2-40B4-BE49-F238E27FC236}">
                    <a16:creationId xmlns:a16="http://schemas.microsoft.com/office/drawing/2014/main" id="{6E2F977F-41E4-496B-A518-3DFECED6B27B}"/>
                  </a:ext>
                </a:extLst>
              </p:cNvPr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607;p45">
                <a:extLst>
                  <a:ext uri="{FF2B5EF4-FFF2-40B4-BE49-F238E27FC236}">
                    <a16:creationId xmlns:a16="http://schemas.microsoft.com/office/drawing/2014/main" id="{5F25A44A-529C-4CBA-9C4F-11A36B5DC0FC}"/>
                  </a:ext>
                </a:extLst>
              </p:cNvPr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608;p45">
                <a:extLst>
                  <a:ext uri="{FF2B5EF4-FFF2-40B4-BE49-F238E27FC236}">
                    <a16:creationId xmlns:a16="http://schemas.microsoft.com/office/drawing/2014/main" id="{1BFE8A6D-17C3-4C32-839A-E6C84B7D933F}"/>
                  </a:ext>
                </a:extLst>
              </p:cNvPr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609;p45">
                <a:extLst>
                  <a:ext uri="{FF2B5EF4-FFF2-40B4-BE49-F238E27FC236}">
                    <a16:creationId xmlns:a16="http://schemas.microsoft.com/office/drawing/2014/main" id="{2620FA61-C7BB-406D-A093-70BE9B9EBAE6}"/>
                  </a:ext>
                </a:extLst>
              </p:cNvPr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610;p45">
                <a:extLst>
                  <a:ext uri="{FF2B5EF4-FFF2-40B4-BE49-F238E27FC236}">
                    <a16:creationId xmlns:a16="http://schemas.microsoft.com/office/drawing/2014/main" id="{E1506C14-BA10-4C20-8A76-D111D829B3A8}"/>
                  </a:ext>
                </a:extLst>
              </p:cNvPr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611;p45">
                <a:extLst>
                  <a:ext uri="{FF2B5EF4-FFF2-40B4-BE49-F238E27FC236}">
                    <a16:creationId xmlns:a16="http://schemas.microsoft.com/office/drawing/2014/main" id="{C316A8FB-E7DD-4CAF-8EB2-1CFECA3D56F6}"/>
                  </a:ext>
                </a:extLst>
              </p:cNvPr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612;p45">
                <a:extLst>
                  <a:ext uri="{FF2B5EF4-FFF2-40B4-BE49-F238E27FC236}">
                    <a16:creationId xmlns:a16="http://schemas.microsoft.com/office/drawing/2014/main" id="{3F3441BA-F959-4D4A-AAFE-101B132034AA}"/>
                  </a:ext>
                </a:extLst>
              </p:cNvPr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613;p45">
                <a:extLst>
                  <a:ext uri="{FF2B5EF4-FFF2-40B4-BE49-F238E27FC236}">
                    <a16:creationId xmlns:a16="http://schemas.microsoft.com/office/drawing/2014/main" id="{2E696C80-1B66-4FD8-827C-A55B7D42AB2A}"/>
                  </a:ext>
                </a:extLst>
              </p:cNvPr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614;p45">
                <a:extLst>
                  <a:ext uri="{FF2B5EF4-FFF2-40B4-BE49-F238E27FC236}">
                    <a16:creationId xmlns:a16="http://schemas.microsoft.com/office/drawing/2014/main" id="{76183515-C30E-475C-952E-DCE277CEA658}"/>
                  </a:ext>
                </a:extLst>
              </p:cNvPr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615;p45">
                <a:extLst>
                  <a:ext uri="{FF2B5EF4-FFF2-40B4-BE49-F238E27FC236}">
                    <a16:creationId xmlns:a16="http://schemas.microsoft.com/office/drawing/2014/main" id="{62A9FCDE-5220-426A-B109-5CBBEA5B6029}"/>
                  </a:ext>
                </a:extLst>
              </p:cNvPr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616;p45">
                <a:extLst>
                  <a:ext uri="{FF2B5EF4-FFF2-40B4-BE49-F238E27FC236}">
                    <a16:creationId xmlns:a16="http://schemas.microsoft.com/office/drawing/2014/main" id="{2B8E8C3D-29CA-47EE-B983-62732A61D35A}"/>
                  </a:ext>
                </a:extLst>
              </p:cNvPr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617;p45">
                <a:extLst>
                  <a:ext uri="{FF2B5EF4-FFF2-40B4-BE49-F238E27FC236}">
                    <a16:creationId xmlns:a16="http://schemas.microsoft.com/office/drawing/2014/main" id="{F118BF81-3F94-4378-8041-D918AF073262}"/>
                  </a:ext>
                </a:extLst>
              </p:cNvPr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618;p45">
                <a:extLst>
                  <a:ext uri="{FF2B5EF4-FFF2-40B4-BE49-F238E27FC236}">
                    <a16:creationId xmlns:a16="http://schemas.microsoft.com/office/drawing/2014/main" id="{832AC901-731C-4EC5-9735-6A318DADE801}"/>
                  </a:ext>
                </a:extLst>
              </p:cNvPr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619;p45">
                <a:extLst>
                  <a:ext uri="{FF2B5EF4-FFF2-40B4-BE49-F238E27FC236}">
                    <a16:creationId xmlns:a16="http://schemas.microsoft.com/office/drawing/2014/main" id="{A9CB4C32-6C68-4B81-A810-00A9D39E7CD0}"/>
                  </a:ext>
                </a:extLst>
              </p:cNvPr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515CAF-E72D-472C-AFDC-9D705CEA8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9"/>
    </mc:Choice>
    <mc:Fallback xmlns="">
      <p:transition spd="slow" advTm="15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73F297D3-A3E4-4AD1-811E-2CAD5478D37E}"/>
              </a:ext>
            </a:extLst>
          </p:cNvPr>
          <p:cNvSpPr txBox="1">
            <a:spLocks/>
          </p:cNvSpPr>
          <p:nvPr/>
        </p:nvSpPr>
        <p:spPr>
          <a:xfrm>
            <a:off x="1495280" y="199449"/>
            <a:ext cx="7262547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Corona virus spread out with respect to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Deaths by each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72A4C-B8DE-4FFF-B1C5-5991E4D97924}"/>
              </a:ext>
            </a:extLst>
          </p:cNvPr>
          <p:cNvSpPr txBox="1"/>
          <p:nvPr/>
        </p:nvSpPr>
        <p:spPr>
          <a:xfrm>
            <a:off x="20005" y="1013312"/>
            <a:ext cx="4054244" cy="2462213"/>
          </a:xfrm>
          <a:prstGeom prst="rect">
            <a:avLst/>
          </a:prstGeom>
          <a:solidFill>
            <a:schemeClr val="accent3">
              <a:lumMod val="20000"/>
              <a:lumOff val="8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DATEPART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SUM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AVG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STDEV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STDev_Deaths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Covid19Data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2021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DATEPArt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Avg_Deaths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STDev_Deaths</a:t>
            </a:r>
            <a:r>
              <a:rPr lang="en-US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1620;p45">
            <a:extLst>
              <a:ext uri="{FF2B5EF4-FFF2-40B4-BE49-F238E27FC236}">
                <a16:creationId xmlns:a16="http://schemas.microsoft.com/office/drawing/2014/main" id="{3685E6A4-11A8-4BEB-AB8D-66A8144204F7}"/>
              </a:ext>
            </a:extLst>
          </p:cNvPr>
          <p:cNvGrpSpPr/>
          <p:nvPr/>
        </p:nvGrpSpPr>
        <p:grpSpPr>
          <a:xfrm rot="18572831">
            <a:off x="-302448" y="-578423"/>
            <a:ext cx="1760091" cy="1673316"/>
            <a:chOff x="6855525" y="3005825"/>
            <a:chExt cx="2128541" cy="2034921"/>
          </a:xfrm>
        </p:grpSpPr>
        <p:sp>
          <p:nvSpPr>
            <p:cNvPr id="9" name="Google Shape;1621;p45">
              <a:extLst>
                <a:ext uri="{FF2B5EF4-FFF2-40B4-BE49-F238E27FC236}">
                  <a16:creationId xmlns:a16="http://schemas.microsoft.com/office/drawing/2014/main" id="{8F41F7B2-8E90-4EC0-9758-0356D08F23AA}"/>
                </a:ext>
              </a:extLst>
            </p:cNvPr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" name="Google Shape;1622;p45">
              <a:extLst>
                <a:ext uri="{FF2B5EF4-FFF2-40B4-BE49-F238E27FC236}">
                  <a16:creationId xmlns:a16="http://schemas.microsoft.com/office/drawing/2014/main" id="{677F8E74-0567-4AC7-8F5B-DA5408953591}"/>
                </a:ext>
              </a:extLst>
            </p:cNvPr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11" name="Google Shape;1623;p45">
                <a:extLst>
                  <a:ext uri="{FF2B5EF4-FFF2-40B4-BE49-F238E27FC236}">
                    <a16:creationId xmlns:a16="http://schemas.microsoft.com/office/drawing/2014/main" id="{FF3A0144-6629-4E69-A964-9F5A7BE84E55}"/>
                  </a:ext>
                </a:extLst>
              </p:cNvPr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624;p45">
                <a:extLst>
                  <a:ext uri="{FF2B5EF4-FFF2-40B4-BE49-F238E27FC236}">
                    <a16:creationId xmlns:a16="http://schemas.microsoft.com/office/drawing/2014/main" id="{7C580A15-D89F-421F-B972-2FCBDF4C4D37}"/>
                  </a:ext>
                </a:extLst>
              </p:cNvPr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625;p45">
                <a:extLst>
                  <a:ext uri="{FF2B5EF4-FFF2-40B4-BE49-F238E27FC236}">
                    <a16:creationId xmlns:a16="http://schemas.microsoft.com/office/drawing/2014/main" id="{73D5C12B-041A-4551-BB5B-F363197EFBA9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626;p45">
                <a:extLst>
                  <a:ext uri="{FF2B5EF4-FFF2-40B4-BE49-F238E27FC236}">
                    <a16:creationId xmlns:a16="http://schemas.microsoft.com/office/drawing/2014/main" id="{79FE0AA5-9AFD-4BA0-AC5C-BBD218A5F2C4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627;p45">
                <a:extLst>
                  <a:ext uri="{FF2B5EF4-FFF2-40B4-BE49-F238E27FC236}">
                    <a16:creationId xmlns:a16="http://schemas.microsoft.com/office/drawing/2014/main" id="{EDF7E101-CD3F-41F4-8B7E-E16A13CA12C2}"/>
                  </a:ext>
                </a:extLst>
              </p:cNvPr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28;p45">
                <a:extLst>
                  <a:ext uri="{FF2B5EF4-FFF2-40B4-BE49-F238E27FC236}">
                    <a16:creationId xmlns:a16="http://schemas.microsoft.com/office/drawing/2014/main" id="{E0B10962-F0F7-4DE6-86E3-37AE79B472BC}"/>
                  </a:ext>
                </a:extLst>
              </p:cNvPr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629;p45">
                <a:extLst>
                  <a:ext uri="{FF2B5EF4-FFF2-40B4-BE49-F238E27FC236}">
                    <a16:creationId xmlns:a16="http://schemas.microsoft.com/office/drawing/2014/main" id="{604D2EA2-FA33-4509-A421-DE45CEDEF2A9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630;p45">
                <a:extLst>
                  <a:ext uri="{FF2B5EF4-FFF2-40B4-BE49-F238E27FC236}">
                    <a16:creationId xmlns:a16="http://schemas.microsoft.com/office/drawing/2014/main" id="{03EE0DA4-FFA1-497C-B45D-07705885C55B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631;p45">
                <a:extLst>
                  <a:ext uri="{FF2B5EF4-FFF2-40B4-BE49-F238E27FC236}">
                    <a16:creationId xmlns:a16="http://schemas.microsoft.com/office/drawing/2014/main" id="{06956A38-3BA9-4FDD-9204-77883E25CA0C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632;p45">
                <a:extLst>
                  <a:ext uri="{FF2B5EF4-FFF2-40B4-BE49-F238E27FC236}">
                    <a16:creationId xmlns:a16="http://schemas.microsoft.com/office/drawing/2014/main" id="{481E27F7-8E43-4C05-A6FB-E5F9A5630AC0}"/>
                  </a:ext>
                </a:extLst>
              </p:cNvPr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633;p45">
                <a:extLst>
                  <a:ext uri="{FF2B5EF4-FFF2-40B4-BE49-F238E27FC236}">
                    <a16:creationId xmlns:a16="http://schemas.microsoft.com/office/drawing/2014/main" id="{62996BF8-2D9D-464E-B3DE-3D0B442E25CC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634;p45">
                <a:extLst>
                  <a:ext uri="{FF2B5EF4-FFF2-40B4-BE49-F238E27FC236}">
                    <a16:creationId xmlns:a16="http://schemas.microsoft.com/office/drawing/2014/main" id="{7C821C5D-CD9C-42E3-B04A-3626397E9B8E}"/>
                  </a:ext>
                </a:extLst>
              </p:cNvPr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635;p45">
                <a:extLst>
                  <a:ext uri="{FF2B5EF4-FFF2-40B4-BE49-F238E27FC236}">
                    <a16:creationId xmlns:a16="http://schemas.microsoft.com/office/drawing/2014/main" id="{9F6AEBB0-2B55-4A18-A567-3A30DF8C2C7D}"/>
                  </a:ext>
                </a:extLst>
              </p:cNvPr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636;p45">
                <a:extLst>
                  <a:ext uri="{FF2B5EF4-FFF2-40B4-BE49-F238E27FC236}">
                    <a16:creationId xmlns:a16="http://schemas.microsoft.com/office/drawing/2014/main" id="{5AF694C4-51D4-4532-9FB0-A4631E624502}"/>
                  </a:ext>
                </a:extLst>
              </p:cNvPr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637;p45">
                <a:extLst>
                  <a:ext uri="{FF2B5EF4-FFF2-40B4-BE49-F238E27FC236}">
                    <a16:creationId xmlns:a16="http://schemas.microsoft.com/office/drawing/2014/main" id="{8573F6A1-92CE-4C42-BE79-004B91F6DE45}"/>
                  </a:ext>
                </a:extLst>
              </p:cNvPr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oogle Shape;1683;p45">
            <a:extLst>
              <a:ext uri="{FF2B5EF4-FFF2-40B4-BE49-F238E27FC236}">
                <a16:creationId xmlns:a16="http://schemas.microsoft.com/office/drawing/2014/main" id="{788E4C1A-D4D4-41EF-A950-D006167CF7EE}"/>
              </a:ext>
            </a:extLst>
          </p:cNvPr>
          <p:cNvGrpSpPr/>
          <p:nvPr/>
        </p:nvGrpSpPr>
        <p:grpSpPr>
          <a:xfrm rot="21178008">
            <a:off x="7849206" y="-23616"/>
            <a:ext cx="1346496" cy="1737367"/>
            <a:chOff x="6657355" y="221675"/>
            <a:chExt cx="2059068" cy="2644025"/>
          </a:xfrm>
        </p:grpSpPr>
        <p:sp>
          <p:nvSpPr>
            <p:cNvPr id="27" name="Google Shape;1684;p45">
              <a:extLst>
                <a:ext uri="{FF2B5EF4-FFF2-40B4-BE49-F238E27FC236}">
                  <a16:creationId xmlns:a16="http://schemas.microsoft.com/office/drawing/2014/main" id="{840712A6-4E3F-4F1B-97C0-93291B6862A7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" name="Google Shape;1685;p45">
              <a:extLst>
                <a:ext uri="{FF2B5EF4-FFF2-40B4-BE49-F238E27FC236}">
                  <a16:creationId xmlns:a16="http://schemas.microsoft.com/office/drawing/2014/main" id="{B2CD1FF4-ABF6-45E4-8641-9C885965EB1F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9" name="Google Shape;1686;p45">
                <a:extLst>
                  <a:ext uri="{FF2B5EF4-FFF2-40B4-BE49-F238E27FC236}">
                    <a16:creationId xmlns:a16="http://schemas.microsoft.com/office/drawing/2014/main" id="{ABFB205C-182E-4E51-9A7E-18CD14CB0BF0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687;p45">
                <a:extLst>
                  <a:ext uri="{FF2B5EF4-FFF2-40B4-BE49-F238E27FC236}">
                    <a16:creationId xmlns:a16="http://schemas.microsoft.com/office/drawing/2014/main" id="{D86D6142-A9C5-4E4B-9624-67D1093C0FE3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688;p45">
                <a:extLst>
                  <a:ext uri="{FF2B5EF4-FFF2-40B4-BE49-F238E27FC236}">
                    <a16:creationId xmlns:a16="http://schemas.microsoft.com/office/drawing/2014/main" id="{4B176558-909E-4F63-947D-3C7C2D82364A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689;p45">
                <a:extLst>
                  <a:ext uri="{FF2B5EF4-FFF2-40B4-BE49-F238E27FC236}">
                    <a16:creationId xmlns:a16="http://schemas.microsoft.com/office/drawing/2014/main" id="{F0EEFA96-B82E-4788-8C66-DF0FD15C8DD6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690;p45">
                <a:extLst>
                  <a:ext uri="{FF2B5EF4-FFF2-40B4-BE49-F238E27FC236}">
                    <a16:creationId xmlns:a16="http://schemas.microsoft.com/office/drawing/2014/main" id="{8F328D18-C31A-46CC-AF43-B5246B4CE34B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691;p45">
                <a:extLst>
                  <a:ext uri="{FF2B5EF4-FFF2-40B4-BE49-F238E27FC236}">
                    <a16:creationId xmlns:a16="http://schemas.microsoft.com/office/drawing/2014/main" id="{1AE02B49-BFDC-4324-81FC-B0ABE50257A5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692;p45">
                <a:extLst>
                  <a:ext uri="{FF2B5EF4-FFF2-40B4-BE49-F238E27FC236}">
                    <a16:creationId xmlns:a16="http://schemas.microsoft.com/office/drawing/2014/main" id="{A4A7FC21-705B-489D-B7ED-8D067D18250A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93;p45">
                <a:extLst>
                  <a:ext uri="{FF2B5EF4-FFF2-40B4-BE49-F238E27FC236}">
                    <a16:creationId xmlns:a16="http://schemas.microsoft.com/office/drawing/2014/main" id="{AE8DE8B3-19B5-4640-8AB0-2296FF1EAECF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694;p45">
                <a:extLst>
                  <a:ext uri="{FF2B5EF4-FFF2-40B4-BE49-F238E27FC236}">
                    <a16:creationId xmlns:a16="http://schemas.microsoft.com/office/drawing/2014/main" id="{0A3A28FE-29DE-4B4E-A701-A97A53DA9446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695;p45">
                <a:extLst>
                  <a:ext uri="{FF2B5EF4-FFF2-40B4-BE49-F238E27FC236}">
                    <a16:creationId xmlns:a16="http://schemas.microsoft.com/office/drawing/2014/main" id="{26C209B9-A4E8-464D-A08C-5473A2E1DB96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696;p45">
                <a:extLst>
                  <a:ext uri="{FF2B5EF4-FFF2-40B4-BE49-F238E27FC236}">
                    <a16:creationId xmlns:a16="http://schemas.microsoft.com/office/drawing/2014/main" id="{592B7A9B-5F22-4092-8D11-2CE8E3F27F3C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697;p45">
                <a:extLst>
                  <a:ext uri="{FF2B5EF4-FFF2-40B4-BE49-F238E27FC236}">
                    <a16:creationId xmlns:a16="http://schemas.microsoft.com/office/drawing/2014/main" id="{460D3B9A-0C0C-4E52-A4F9-654A66CC820E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698;p45">
                <a:extLst>
                  <a:ext uri="{FF2B5EF4-FFF2-40B4-BE49-F238E27FC236}">
                    <a16:creationId xmlns:a16="http://schemas.microsoft.com/office/drawing/2014/main" id="{501C0468-BD63-4A89-9500-378FB2F9166F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699;p45">
                <a:extLst>
                  <a:ext uri="{FF2B5EF4-FFF2-40B4-BE49-F238E27FC236}">
                    <a16:creationId xmlns:a16="http://schemas.microsoft.com/office/drawing/2014/main" id="{37EF131D-B2AA-4489-A1F1-D9435F21F6D9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700;p45">
                <a:extLst>
                  <a:ext uri="{FF2B5EF4-FFF2-40B4-BE49-F238E27FC236}">
                    <a16:creationId xmlns:a16="http://schemas.microsoft.com/office/drawing/2014/main" id="{7064D319-CE57-48CC-B194-1F04F55AB9D6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701;p45">
                <a:extLst>
                  <a:ext uri="{FF2B5EF4-FFF2-40B4-BE49-F238E27FC236}">
                    <a16:creationId xmlns:a16="http://schemas.microsoft.com/office/drawing/2014/main" id="{B262F820-F93E-4C13-ADFD-4DC477A8817B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702;p45">
                <a:extLst>
                  <a:ext uri="{FF2B5EF4-FFF2-40B4-BE49-F238E27FC236}">
                    <a16:creationId xmlns:a16="http://schemas.microsoft.com/office/drawing/2014/main" id="{BB9A1CA2-E4CC-493F-A159-733E39FEAFA9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703;p45">
                <a:extLst>
                  <a:ext uri="{FF2B5EF4-FFF2-40B4-BE49-F238E27FC236}">
                    <a16:creationId xmlns:a16="http://schemas.microsoft.com/office/drawing/2014/main" id="{2E174523-D7B6-48C0-92CD-FC9ADC45B836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704;p45">
                <a:extLst>
                  <a:ext uri="{FF2B5EF4-FFF2-40B4-BE49-F238E27FC236}">
                    <a16:creationId xmlns:a16="http://schemas.microsoft.com/office/drawing/2014/main" id="{F13046D3-9352-47F4-A529-B52F90690585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705;p45">
                <a:extLst>
                  <a:ext uri="{FF2B5EF4-FFF2-40B4-BE49-F238E27FC236}">
                    <a16:creationId xmlns:a16="http://schemas.microsoft.com/office/drawing/2014/main" id="{A1E74177-26F0-40A6-B5D5-5A40BC58491E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706;p45">
                <a:extLst>
                  <a:ext uri="{FF2B5EF4-FFF2-40B4-BE49-F238E27FC236}">
                    <a16:creationId xmlns:a16="http://schemas.microsoft.com/office/drawing/2014/main" id="{001B6AB7-7C5C-4CE7-B46F-1FCAFEC57057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707;p45">
                <a:extLst>
                  <a:ext uri="{FF2B5EF4-FFF2-40B4-BE49-F238E27FC236}">
                    <a16:creationId xmlns:a16="http://schemas.microsoft.com/office/drawing/2014/main" id="{847A4D71-E21B-4BDE-8203-29C9F6A830DE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708;p45">
                <a:extLst>
                  <a:ext uri="{FF2B5EF4-FFF2-40B4-BE49-F238E27FC236}">
                    <a16:creationId xmlns:a16="http://schemas.microsoft.com/office/drawing/2014/main" id="{DAA24243-8421-4500-99D2-6BBB68148168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709;p45">
                <a:extLst>
                  <a:ext uri="{FF2B5EF4-FFF2-40B4-BE49-F238E27FC236}">
                    <a16:creationId xmlns:a16="http://schemas.microsoft.com/office/drawing/2014/main" id="{409A0C67-E2FC-4387-BF86-3C99479AB297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710;p45">
                <a:extLst>
                  <a:ext uri="{FF2B5EF4-FFF2-40B4-BE49-F238E27FC236}">
                    <a16:creationId xmlns:a16="http://schemas.microsoft.com/office/drawing/2014/main" id="{03BA6AE0-7F0C-4E55-B57F-8DAA9FEE8C22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711;p45">
                <a:extLst>
                  <a:ext uri="{FF2B5EF4-FFF2-40B4-BE49-F238E27FC236}">
                    <a16:creationId xmlns:a16="http://schemas.microsoft.com/office/drawing/2014/main" id="{9C151E7D-A0BE-4ED4-A218-C05B7CB7B786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712;p45">
                <a:extLst>
                  <a:ext uri="{FF2B5EF4-FFF2-40B4-BE49-F238E27FC236}">
                    <a16:creationId xmlns:a16="http://schemas.microsoft.com/office/drawing/2014/main" id="{5D00876C-24B8-4A14-A0B3-9E1608E043FB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713;p45">
                <a:extLst>
                  <a:ext uri="{FF2B5EF4-FFF2-40B4-BE49-F238E27FC236}">
                    <a16:creationId xmlns:a16="http://schemas.microsoft.com/office/drawing/2014/main" id="{A067F152-4736-447C-8DC4-72A86096642D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714;p45">
                <a:extLst>
                  <a:ext uri="{FF2B5EF4-FFF2-40B4-BE49-F238E27FC236}">
                    <a16:creationId xmlns:a16="http://schemas.microsoft.com/office/drawing/2014/main" id="{5969C812-B6C9-4B2E-A5AD-E9A63CF00DA2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715;p45">
                <a:extLst>
                  <a:ext uri="{FF2B5EF4-FFF2-40B4-BE49-F238E27FC236}">
                    <a16:creationId xmlns:a16="http://schemas.microsoft.com/office/drawing/2014/main" id="{56644AF4-FFA1-4024-BF7B-944894652121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16;p45">
                <a:extLst>
                  <a:ext uri="{FF2B5EF4-FFF2-40B4-BE49-F238E27FC236}">
                    <a16:creationId xmlns:a16="http://schemas.microsoft.com/office/drawing/2014/main" id="{45EF30B9-CB0E-4699-8F42-24220F262270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717;p45">
                <a:extLst>
                  <a:ext uri="{FF2B5EF4-FFF2-40B4-BE49-F238E27FC236}">
                    <a16:creationId xmlns:a16="http://schemas.microsoft.com/office/drawing/2014/main" id="{417B8011-CD97-4EFC-A1AB-31FD7EEEDCF9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718;p45">
                <a:extLst>
                  <a:ext uri="{FF2B5EF4-FFF2-40B4-BE49-F238E27FC236}">
                    <a16:creationId xmlns:a16="http://schemas.microsoft.com/office/drawing/2014/main" id="{E3750A46-82B6-4A32-BB44-17C2F7FD6382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719;p45">
                <a:extLst>
                  <a:ext uri="{FF2B5EF4-FFF2-40B4-BE49-F238E27FC236}">
                    <a16:creationId xmlns:a16="http://schemas.microsoft.com/office/drawing/2014/main" id="{369BE1E9-8798-458A-8C16-EB4B428515A9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720;p45">
                <a:extLst>
                  <a:ext uri="{FF2B5EF4-FFF2-40B4-BE49-F238E27FC236}">
                    <a16:creationId xmlns:a16="http://schemas.microsoft.com/office/drawing/2014/main" id="{D1E5AE7D-8E9D-4702-AE7A-7A57E437C0EB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721;p45">
                <a:extLst>
                  <a:ext uri="{FF2B5EF4-FFF2-40B4-BE49-F238E27FC236}">
                    <a16:creationId xmlns:a16="http://schemas.microsoft.com/office/drawing/2014/main" id="{A532BECF-D8B1-4A85-A572-4B7364551C88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722;p45">
                <a:extLst>
                  <a:ext uri="{FF2B5EF4-FFF2-40B4-BE49-F238E27FC236}">
                    <a16:creationId xmlns:a16="http://schemas.microsoft.com/office/drawing/2014/main" id="{79EFDE23-6F17-4BA4-92CA-FCA68AE20E8C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6" name="Google Shape;1572;p45">
            <a:extLst>
              <a:ext uri="{FF2B5EF4-FFF2-40B4-BE49-F238E27FC236}">
                <a16:creationId xmlns:a16="http://schemas.microsoft.com/office/drawing/2014/main" id="{8F3D2944-8F57-4FF0-BDB1-1E0183A60E50}"/>
              </a:ext>
            </a:extLst>
          </p:cNvPr>
          <p:cNvGrpSpPr/>
          <p:nvPr/>
        </p:nvGrpSpPr>
        <p:grpSpPr>
          <a:xfrm>
            <a:off x="-203200" y="3986705"/>
            <a:ext cx="1320799" cy="1212824"/>
            <a:chOff x="6660325" y="3820125"/>
            <a:chExt cx="1242421" cy="1142979"/>
          </a:xfrm>
        </p:grpSpPr>
        <p:sp>
          <p:nvSpPr>
            <p:cNvPr id="67" name="Google Shape;1573;p45">
              <a:extLst>
                <a:ext uri="{FF2B5EF4-FFF2-40B4-BE49-F238E27FC236}">
                  <a16:creationId xmlns:a16="http://schemas.microsoft.com/office/drawing/2014/main" id="{3EEC14B2-68B9-4307-A8A7-A99E4FEA9B94}"/>
                </a:ext>
              </a:extLst>
            </p:cNvPr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8" name="Google Shape;1574;p45">
              <a:extLst>
                <a:ext uri="{FF2B5EF4-FFF2-40B4-BE49-F238E27FC236}">
                  <a16:creationId xmlns:a16="http://schemas.microsoft.com/office/drawing/2014/main" id="{3D31E26D-C803-48FE-A3A1-56E1E3E11A71}"/>
                </a:ext>
              </a:extLst>
            </p:cNvPr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69" name="Google Shape;1575;p45">
                <a:extLst>
                  <a:ext uri="{FF2B5EF4-FFF2-40B4-BE49-F238E27FC236}">
                    <a16:creationId xmlns:a16="http://schemas.microsoft.com/office/drawing/2014/main" id="{C3314370-3589-4F32-AEF8-6555DED8955B}"/>
                  </a:ext>
                </a:extLst>
              </p:cNvPr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576;p45">
                <a:extLst>
                  <a:ext uri="{FF2B5EF4-FFF2-40B4-BE49-F238E27FC236}">
                    <a16:creationId xmlns:a16="http://schemas.microsoft.com/office/drawing/2014/main" id="{2D3ADD2B-34FE-4195-99B0-D5BA923FB51B}"/>
                  </a:ext>
                </a:extLst>
              </p:cNvPr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577;p45">
                <a:extLst>
                  <a:ext uri="{FF2B5EF4-FFF2-40B4-BE49-F238E27FC236}">
                    <a16:creationId xmlns:a16="http://schemas.microsoft.com/office/drawing/2014/main" id="{7A76C592-494C-4CCC-B81A-2C6F28C67F34}"/>
                  </a:ext>
                </a:extLst>
              </p:cNvPr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578;p45">
                <a:extLst>
                  <a:ext uri="{FF2B5EF4-FFF2-40B4-BE49-F238E27FC236}">
                    <a16:creationId xmlns:a16="http://schemas.microsoft.com/office/drawing/2014/main" id="{038AB66B-6180-4405-9FD5-58FCEBA28176}"/>
                  </a:ext>
                </a:extLst>
              </p:cNvPr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579;p45">
                <a:extLst>
                  <a:ext uri="{FF2B5EF4-FFF2-40B4-BE49-F238E27FC236}">
                    <a16:creationId xmlns:a16="http://schemas.microsoft.com/office/drawing/2014/main" id="{85CCD5CF-DD76-4411-8999-4B6938C58BED}"/>
                  </a:ext>
                </a:extLst>
              </p:cNvPr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580;p45">
                <a:extLst>
                  <a:ext uri="{FF2B5EF4-FFF2-40B4-BE49-F238E27FC236}">
                    <a16:creationId xmlns:a16="http://schemas.microsoft.com/office/drawing/2014/main" id="{47228895-EDA7-4E2B-B95C-A33BEAB5913B}"/>
                  </a:ext>
                </a:extLst>
              </p:cNvPr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581;p45">
                <a:extLst>
                  <a:ext uri="{FF2B5EF4-FFF2-40B4-BE49-F238E27FC236}">
                    <a16:creationId xmlns:a16="http://schemas.microsoft.com/office/drawing/2014/main" id="{E5BB378D-64A7-4036-BCDC-9BC7BEFA455E}"/>
                  </a:ext>
                </a:extLst>
              </p:cNvPr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582;p45">
                <a:extLst>
                  <a:ext uri="{FF2B5EF4-FFF2-40B4-BE49-F238E27FC236}">
                    <a16:creationId xmlns:a16="http://schemas.microsoft.com/office/drawing/2014/main" id="{A1BBB55E-A98E-440D-8504-0D8C0DA15355}"/>
                  </a:ext>
                </a:extLst>
              </p:cNvPr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583;p45">
                <a:extLst>
                  <a:ext uri="{FF2B5EF4-FFF2-40B4-BE49-F238E27FC236}">
                    <a16:creationId xmlns:a16="http://schemas.microsoft.com/office/drawing/2014/main" id="{2B4F9185-D5B1-44E2-8C72-127BD1865287}"/>
                  </a:ext>
                </a:extLst>
              </p:cNvPr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584;p45">
                <a:extLst>
                  <a:ext uri="{FF2B5EF4-FFF2-40B4-BE49-F238E27FC236}">
                    <a16:creationId xmlns:a16="http://schemas.microsoft.com/office/drawing/2014/main" id="{B10F1498-0515-49F8-9C88-0E85E9AFA8C8}"/>
                  </a:ext>
                </a:extLst>
              </p:cNvPr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585;p45">
                <a:extLst>
                  <a:ext uri="{FF2B5EF4-FFF2-40B4-BE49-F238E27FC236}">
                    <a16:creationId xmlns:a16="http://schemas.microsoft.com/office/drawing/2014/main" id="{72EB4932-987B-4A13-8A76-351736CCA497}"/>
                  </a:ext>
                </a:extLst>
              </p:cNvPr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586;p45">
                <a:extLst>
                  <a:ext uri="{FF2B5EF4-FFF2-40B4-BE49-F238E27FC236}">
                    <a16:creationId xmlns:a16="http://schemas.microsoft.com/office/drawing/2014/main" id="{2C783299-7B82-4F3D-A43B-B54AF45FC1D1}"/>
                  </a:ext>
                </a:extLst>
              </p:cNvPr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587;p45">
                <a:extLst>
                  <a:ext uri="{FF2B5EF4-FFF2-40B4-BE49-F238E27FC236}">
                    <a16:creationId xmlns:a16="http://schemas.microsoft.com/office/drawing/2014/main" id="{750FCAB7-023C-4E1B-ACCC-79366465D0CA}"/>
                  </a:ext>
                </a:extLst>
              </p:cNvPr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588;p45">
                <a:extLst>
                  <a:ext uri="{FF2B5EF4-FFF2-40B4-BE49-F238E27FC236}">
                    <a16:creationId xmlns:a16="http://schemas.microsoft.com/office/drawing/2014/main" id="{778FDABE-D0B7-43DC-9B94-36C76D2ABCCA}"/>
                  </a:ext>
                </a:extLst>
              </p:cNvPr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589;p45">
                <a:extLst>
                  <a:ext uri="{FF2B5EF4-FFF2-40B4-BE49-F238E27FC236}">
                    <a16:creationId xmlns:a16="http://schemas.microsoft.com/office/drawing/2014/main" id="{0173A2D6-37C6-480C-BC1B-61D2822F2BA5}"/>
                  </a:ext>
                </a:extLst>
              </p:cNvPr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590;p45">
                <a:extLst>
                  <a:ext uri="{FF2B5EF4-FFF2-40B4-BE49-F238E27FC236}">
                    <a16:creationId xmlns:a16="http://schemas.microsoft.com/office/drawing/2014/main" id="{921917A4-35F8-4ED0-94B2-94E128A64351}"/>
                  </a:ext>
                </a:extLst>
              </p:cNvPr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591;p45">
                <a:extLst>
                  <a:ext uri="{FF2B5EF4-FFF2-40B4-BE49-F238E27FC236}">
                    <a16:creationId xmlns:a16="http://schemas.microsoft.com/office/drawing/2014/main" id="{168605D4-D291-474E-9889-47AAA76588C6}"/>
                  </a:ext>
                </a:extLst>
              </p:cNvPr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592;p45">
                <a:extLst>
                  <a:ext uri="{FF2B5EF4-FFF2-40B4-BE49-F238E27FC236}">
                    <a16:creationId xmlns:a16="http://schemas.microsoft.com/office/drawing/2014/main" id="{20EEC8F6-3D70-4172-881F-36BEF4FD8C3F}"/>
                  </a:ext>
                </a:extLst>
              </p:cNvPr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593;p45">
                <a:extLst>
                  <a:ext uri="{FF2B5EF4-FFF2-40B4-BE49-F238E27FC236}">
                    <a16:creationId xmlns:a16="http://schemas.microsoft.com/office/drawing/2014/main" id="{602D38C7-6BCF-41F3-BDDA-99E0644F6BD9}"/>
                  </a:ext>
                </a:extLst>
              </p:cNvPr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594;p45">
                <a:extLst>
                  <a:ext uri="{FF2B5EF4-FFF2-40B4-BE49-F238E27FC236}">
                    <a16:creationId xmlns:a16="http://schemas.microsoft.com/office/drawing/2014/main" id="{21FC237D-86A1-498D-A0C7-EA20EA5E4D4C}"/>
                  </a:ext>
                </a:extLst>
              </p:cNvPr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595;p45">
                <a:extLst>
                  <a:ext uri="{FF2B5EF4-FFF2-40B4-BE49-F238E27FC236}">
                    <a16:creationId xmlns:a16="http://schemas.microsoft.com/office/drawing/2014/main" id="{7131926F-23D9-47DF-B091-B146B85DEB5C}"/>
                  </a:ext>
                </a:extLst>
              </p:cNvPr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596;p45">
                <a:extLst>
                  <a:ext uri="{FF2B5EF4-FFF2-40B4-BE49-F238E27FC236}">
                    <a16:creationId xmlns:a16="http://schemas.microsoft.com/office/drawing/2014/main" id="{E2831439-1E52-4AB6-8EF7-57917FD73419}"/>
                  </a:ext>
                </a:extLst>
              </p:cNvPr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597;p45">
                <a:extLst>
                  <a:ext uri="{FF2B5EF4-FFF2-40B4-BE49-F238E27FC236}">
                    <a16:creationId xmlns:a16="http://schemas.microsoft.com/office/drawing/2014/main" id="{07238765-795A-470A-B069-BF0E9CA69C57}"/>
                  </a:ext>
                </a:extLst>
              </p:cNvPr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598;p45">
                <a:extLst>
                  <a:ext uri="{FF2B5EF4-FFF2-40B4-BE49-F238E27FC236}">
                    <a16:creationId xmlns:a16="http://schemas.microsoft.com/office/drawing/2014/main" id="{76EE4BAF-EF08-40BC-B426-9AA3002F140E}"/>
                  </a:ext>
                </a:extLst>
              </p:cNvPr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599;p45">
                <a:extLst>
                  <a:ext uri="{FF2B5EF4-FFF2-40B4-BE49-F238E27FC236}">
                    <a16:creationId xmlns:a16="http://schemas.microsoft.com/office/drawing/2014/main" id="{56809B4A-07B0-4547-9656-299ABC9601E0}"/>
                  </a:ext>
                </a:extLst>
              </p:cNvPr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600;p45">
                <a:extLst>
                  <a:ext uri="{FF2B5EF4-FFF2-40B4-BE49-F238E27FC236}">
                    <a16:creationId xmlns:a16="http://schemas.microsoft.com/office/drawing/2014/main" id="{A65930D5-9AF8-40DF-9171-912E71A575FD}"/>
                  </a:ext>
                </a:extLst>
              </p:cNvPr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601;p45">
                <a:extLst>
                  <a:ext uri="{FF2B5EF4-FFF2-40B4-BE49-F238E27FC236}">
                    <a16:creationId xmlns:a16="http://schemas.microsoft.com/office/drawing/2014/main" id="{B3392437-3403-4B6F-ACCA-87018D3F346C}"/>
                  </a:ext>
                </a:extLst>
              </p:cNvPr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1602;p45">
                <a:extLst>
                  <a:ext uri="{FF2B5EF4-FFF2-40B4-BE49-F238E27FC236}">
                    <a16:creationId xmlns:a16="http://schemas.microsoft.com/office/drawing/2014/main" id="{ECBF6581-8BA3-4789-9D2B-2580FE36BC19}"/>
                  </a:ext>
                </a:extLst>
              </p:cNvPr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603;p45">
                <a:extLst>
                  <a:ext uri="{FF2B5EF4-FFF2-40B4-BE49-F238E27FC236}">
                    <a16:creationId xmlns:a16="http://schemas.microsoft.com/office/drawing/2014/main" id="{98D2A0B2-5CF0-440B-86C3-90D2C226D6F7}"/>
                  </a:ext>
                </a:extLst>
              </p:cNvPr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604;p45">
                <a:extLst>
                  <a:ext uri="{FF2B5EF4-FFF2-40B4-BE49-F238E27FC236}">
                    <a16:creationId xmlns:a16="http://schemas.microsoft.com/office/drawing/2014/main" id="{BB50CC96-B5B1-4324-9F07-EC7E98346EED}"/>
                  </a:ext>
                </a:extLst>
              </p:cNvPr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605;p45">
                <a:extLst>
                  <a:ext uri="{FF2B5EF4-FFF2-40B4-BE49-F238E27FC236}">
                    <a16:creationId xmlns:a16="http://schemas.microsoft.com/office/drawing/2014/main" id="{967A0CED-AD16-413A-BA75-A47835B20E33}"/>
                  </a:ext>
                </a:extLst>
              </p:cNvPr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606;p45">
                <a:extLst>
                  <a:ext uri="{FF2B5EF4-FFF2-40B4-BE49-F238E27FC236}">
                    <a16:creationId xmlns:a16="http://schemas.microsoft.com/office/drawing/2014/main" id="{6E2F977F-41E4-496B-A518-3DFECED6B27B}"/>
                  </a:ext>
                </a:extLst>
              </p:cNvPr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607;p45">
                <a:extLst>
                  <a:ext uri="{FF2B5EF4-FFF2-40B4-BE49-F238E27FC236}">
                    <a16:creationId xmlns:a16="http://schemas.microsoft.com/office/drawing/2014/main" id="{5F25A44A-529C-4CBA-9C4F-11A36B5DC0FC}"/>
                  </a:ext>
                </a:extLst>
              </p:cNvPr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608;p45">
                <a:extLst>
                  <a:ext uri="{FF2B5EF4-FFF2-40B4-BE49-F238E27FC236}">
                    <a16:creationId xmlns:a16="http://schemas.microsoft.com/office/drawing/2014/main" id="{1BFE8A6D-17C3-4C32-839A-E6C84B7D933F}"/>
                  </a:ext>
                </a:extLst>
              </p:cNvPr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609;p45">
                <a:extLst>
                  <a:ext uri="{FF2B5EF4-FFF2-40B4-BE49-F238E27FC236}">
                    <a16:creationId xmlns:a16="http://schemas.microsoft.com/office/drawing/2014/main" id="{2620FA61-C7BB-406D-A093-70BE9B9EBAE6}"/>
                  </a:ext>
                </a:extLst>
              </p:cNvPr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610;p45">
                <a:extLst>
                  <a:ext uri="{FF2B5EF4-FFF2-40B4-BE49-F238E27FC236}">
                    <a16:creationId xmlns:a16="http://schemas.microsoft.com/office/drawing/2014/main" id="{E1506C14-BA10-4C20-8A76-D111D829B3A8}"/>
                  </a:ext>
                </a:extLst>
              </p:cNvPr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611;p45">
                <a:extLst>
                  <a:ext uri="{FF2B5EF4-FFF2-40B4-BE49-F238E27FC236}">
                    <a16:creationId xmlns:a16="http://schemas.microsoft.com/office/drawing/2014/main" id="{C316A8FB-E7DD-4CAF-8EB2-1CFECA3D56F6}"/>
                  </a:ext>
                </a:extLst>
              </p:cNvPr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612;p45">
                <a:extLst>
                  <a:ext uri="{FF2B5EF4-FFF2-40B4-BE49-F238E27FC236}">
                    <a16:creationId xmlns:a16="http://schemas.microsoft.com/office/drawing/2014/main" id="{3F3441BA-F959-4D4A-AAFE-101B132034AA}"/>
                  </a:ext>
                </a:extLst>
              </p:cNvPr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613;p45">
                <a:extLst>
                  <a:ext uri="{FF2B5EF4-FFF2-40B4-BE49-F238E27FC236}">
                    <a16:creationId xmlns:a16="http://schemas.microsoft.com/office/drawing/2014/main" id="{2E696C80-1B66-4FD8-827C-A55B7D42AB2A}"/>
                  </a:ext>
                </a:extLst>
              </p:cNvPr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614;p45">
                <a:extLst>
                  <a:ext uri="{FF2B5EF4-FFF2-40B4-BE49-F238E27FC236}">
                    <a16:creationId xmlns:a16="http://schemas.microsoft.com/office/drawing/2014/main" id="{76183515-C30E-475C-952E-DCE277CEA658}"/>
                  </a:ext>
                </a:extLst>
              </p:cNvPr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615;p45">
                <a:extLst>
                  <a:ext uri="{FF2B5EF4-FFF2-40B4-BE49-F238E27FC236}">
                    <a16:creationId xmlns:a16="http://schemas.microsoft.com/office/drawing/2014/main" id="{62A9FCDE-5220-426A-B109-5CBBEA5B6029}"/>
                  </a:ext>
                </a:extLst>
              </p:cNvPr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616;p45">
                <a:extLst>
                  <a:ext uri="{FF2B5EF4-FFF2-40B4-BE49-F238E27FC236}">
                    <a16:creationId xmlns:a16="http://schemas.microsoft.com/office/drawing/2014/main" id="{2B8E8C3D-29CA-47EE-B983-62732A61D35A}"/>
                  </a:ext>
                </a:extLst>
              </p:cNvPr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617;p45">
                <a:extLst>
                  <a:ext uri="{FF2B5EF4-FFF2-40B4-BE49-F238E27FC236}">
                    <a16:creationId xmlns:a16="http://schemas.microsoft.com/office/drawing/2014/main" id="{F118BF81-3F94-4378-8041-D918AF073262}"/>
                  </a:ext>
                </a:extLst>
              </p:cNvPr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618;p45">
                <a:extLst>
                  <a:ext uri="{FF2B5EF4-FFF2-40B4-BE49-F238E27FC236}">
                    <a16:creationId xmlns:a16="http://schemas.microsoft.com/office/drawing/2014/main" id="{832AC901-731C-4EC5-9735-6A318DADE801}"/>
                  </a:ext>
                </a:extLst>
              </p:cNvPr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619;p45">
                <a:extLst>
                  <a:ext uri="{FF2B5EF4-FFF2-40B4-BE49-F238E27FC236}">
                    <a16:creationId xmlns:a16="http://schemas.microsoft.com/office/drawing/2014/main" id="{A9CB4C32-6C68-4B81-A810-00A9D39E7CD0}"/>
                  </a:ext>
                </a:extLst>
              </p:cNvPr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2304E60-A810-4A21-B6BD-105A02B5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205" y="1633561"/>
            <a:ext cx="5120434" cy="33405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87C927-C364-4239-AFC9-CF1436C15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9"/>
    </mc:Choice>
    <mc:Fallback xmlns="">
      <p:transition spd="slow" advTm="17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>
            <a:spLocks noGrp="1"/>
          </p:cNvSpPr>
          <p:nvPr>
            <p:ph type="title"/>
          </p:nvPr>
        </p:nvSpPr>
        <p:spPr>
          <a:xfrm>
            <a:off x="666696" y="505233"/>
            <a:ext cx="5668189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COVID-19?</a:t>
            </a:r>
            <a:endParaRPr b="1" dirty="0"/>
          </a:p>
        </p:txBody>
      </p:sp>
      <p:sp>
        <p:nvSpPr>
          <p:cNvPr id="748" name="Google Shape;748;p36"/>
          <p:cNvSpPr txBox="1">
            <a:spLocks noGrp="1"/>
          </p:cNvSpPr>
          <p:nvPr>
            <p:ph type="body" idx="1"/>
          </p:nvPr>
        </p:nvSpPr>
        <p:spPr>
          <a:xfrm>
            <a:off x="340565" y="999394"/>
            <a:ext cx="7315345" cy="926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SuperscriptNumbersFontFix"/>
              </a:rPr>
              <a:t>Coronavirus Disease 19 or COVID-19 is a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SuperscriptNumbersFontFix"/>
              </a:rPr>
              <a:t>disease of the upper respiratory system. Infectious and contagious, COVID-19 is caused by a type of virus belonging to the Coronavirus group, SARS-CoV-2 (severe acute respiratory syndrome coronavirus 2).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 b="1" dirty="0"/>
          </a:p>
        </p:txBody>
      </p:sp>
      <p:sp>
        <p:nvSpPr>
          <p:cNvPr id="749" name="Google Shape;749;p36"/>
          <p:cNvSpPr/>
          <p:nvPr/>
        </p:nvSpPr>
        <p:spPr>
          <a:xfrm>
            <a:off x="6610992" y="81540"/>
            <a:ext cx="947642" cy="914426"/>
          </a:xfrm>
          <a:custGeom>
            <a:avLst/>
            <a:gdLst/>
            <a:ahLst/>
            <a:cxnLst/>
            <a:rect l="l" t="t" r="r" b="b"/>
            <a:pathLst>
              <a:path w="22448" h="21888" extrusionOk="0">
                <a:moveTo>
                  <a:pt x="8516" y="0"/>
                </a:moveTo>
                <a:cubicBezTo>
                  <a:pt x="8240" y="0"/>
                  <a:pt x="7964" y="54"/>
                  <a:pt x="7699" y="162"/>
                </a:cubicBezTo>
                <a:lnTo>
                  <a:pt x="6133" y="809"/>
                </a:lnTo>
                <a:cubicBezTo>
                  <a:pt x="5599" y="1028"/>
                  <a:pt x="5184" y="1444"/>
                  <a:pt x="4961" y="1972"/>
                </a:cubicBezTo>
                <a:cubicBezTo>
                  <a:pt x="4742" y="2506"/>
                  <a:pt x="4742" y="3090"/>
                  <a:pt x="4957" y="3618"/>
                </a:cubicBezTo>
                <a:cubicBezTo>
                  <a:pt x="4996" y="3708"/>
                  <a:pt x="5039" y="3795"/>
                  <a:pt x="5086" y="3877"/>
                </a:cubicBezTo>
                <a:lnTo>
                  <a:pt x="4690" y="4269"/>
                </a:lnTo>
                <a:cubicBezTo>
                  <a:pt x="4671" y="4285"/>
                  <a:pt x="4655" y="4303"/>
                  <a:pt x="4636" y="4319"/>
                </a:cubicBezTo>
                <a:cubicBezTo>
                  <a:pt x="4624" y="4335"/>
                  <a:pt x="4608" y="4347"/>
                  <a:pt x="4596" y="4363"/>
                </a:cubicBezTo>
                <a:lnTo>
                  <a:pt x="4169" y="4782"/>
                </a:lnTo>
                <a:cubicBezTo>
                  <a:pt x="4091" y="4735"/>
                  <a:pt x="4005" y="4692"/>
                  <a:pt x="3914" y="4656"/>
                </a:cubicBezTo>
                <a:cubicBezTo>
                  <a:pt x="3648" y="4546"/>
                  <a:pt x="3371" y="4494"/>
                  <a:pt x="3098" y="4494"/>
                </a:cubicBezTo>
                <a:cubicBezTo>
                  <a:pt x="2254" y="4494"/>
                  <a:pt x="1450" y="4993"/>
                  <a:pt x="1109" y="5816"/>
                </a:cubicBezTo>
                <a:lnTo>
                  <a:pt x="455" y="7383"/>
                </a:lnTo>
                <a:cubicBezTo>
                  <a:pt x="1" y="8477"/>
                  <a:pt x="518" y="9739"/>
                  <a:pt x="1611" y="10197"/>
                </a:cubicBezTo>
                <a:cubicBezTo>
                  <a:pt x="1701" y="10232"/>
                  <a:pt x="1791" y="10263"/>
                  <a:pt x="1885" y="10291"/>
                </a:cubicBezTo>
                <a:lnTo>
                  <a:pt x="1881" y="11572"/>
                </a:lnTo>
                <a:cubicBezTo>
                  <a:pt x="1791" y="11596"/>
                  <a:pt x="1701" y="11627"/>
                  <a:pt x="1615" y="11662"/>
                </a:cubicBezTo>
                <a:cubicBezTo>
                  <a:pt x="1082" y="11882"/>
                  <a:pt x="670" y="12292"/>
                  <a:pt x="447" y="12826"/>
                </a:cubicBezTo>
                <a:cubicBezTo>
                  <a:pt x="228" y="13354"/>
                  <a:pt x="224" y="13942"/>
                  <a:pt x="444" y="14471"/>
                </a:cubicBezTo>
                <a:lnTo>
                  <a:pt x="741" y="15192"/>
                </a:lnTo>
                <a:cubicBezTo>
                  <a:pt x="749" y="15208"/>
                  <a:pt x="753" y="15220"/>
                  <a:pt x="757" y="15235"/>
                </a:cubicBezTo>
                <a:cubicBezTo>
                  <a:pt x="764" y="15251"/>
                  <a:pt x="773" y="15267"/>
                  <a:pt x="777" y="15282"/>
                </a:cubicBezTo>
                <a:cubicBezTo>
                  <a:pt x="784" y="15294"/>
                  <a:pt x="788" y="15302"/>
                  <a:pt x="793" y="15314"/>
                </a:cubicBezTo>
                <a:lnTo>
                  <a:pt x="1090" y="16039"/>
                </a:lnTo>
                <a:cubicBezTo>
                  <a:pt x="1423" y="16849"/>
                  <a:pt x="2203" y="17374"/>
                  <a:pt x="3080" y="17374"/>
                </a:cubicBezTo>
                <a:cubicBezTo>
                  <a:pt x="3362" y="17374"/>
                  <a:pt x="3641" y="17319"/>
                  <a:pt x="3896" y="17214"/>
                </a:cubicBezTo>
                <a:cubicBezTo>
                  <a:pt x="3985" y="17175"/>
                  <a:pt x="4071" y="17135"/>
                  <a:pt x="4154" y="17084"/>
                </a:cubicBezTo>
                <a:lnTo>
                  <a:pt x="5059" y="17997"/>
                </a:lnTo>
                <a:cubicBezTo>
                  <a:pt x="5012" y="18079"/>
                  <a:pt x="4972" y="18162"/>
                  <a:pt x="4937" y="18249"/>
                </a:cubicBezTo>
                <a:cubicBezTo>
                  <a:pt x="4479" y="19341"/>
                  <a:pt x="4996" y="20603"/>
                  <a:pt x="6093" y="21061"/>
                </a:cubicBezTo>
                <a:lnTo>
                  <a:pt x="7661" y="21716"/>
                </a:lnTo>
                <a:cubicBezTo>
                  <a:pt x="7927" y="21826"/>
                  <a:pt x="8205" y="21880"/>
                  <a:pt x="8487" y="21880"/>
                </a:cubicBezTo>
                <a:cubicBezTo>
                  <a:pt x="9361" y="21880"/>
                  <a:pt x="10137" y="21363"/>
                  <a:pt x="10473" y="20560"/>
                </a:cubicBezTo>
                <a:cubicBezTo>
                  <a:pt x="10509" y="20470"/>
                  <a:pt x="10540" y="20379"/>
                  <a:pt x="10567" y="20285"/>
                </a:cubicBezTo>
                <a:lnTo>
                  <a:pt x="11849" y="20289"/>
                </a:lnTo>
                <a:cubicBezTo>
                  <a:pt x="11872" y="20379"/>
                  <a:pt x="11903" y="20466"/>
                  <a:pt x="11939" y="20552"/>
                </a:cubicBezTo>
                <a:cubicBezTo>
                  <a:pt x="12272" y="21363"/>
                  <a:pt x="13052" y="21888"/>
                  <a:pt x="13929" y="21888"/>
                </a:cubicBezTo>
                <a:cubicBezTo>
                  <a:pt x="14211" y="21888"/>
                  <a:pt x="14489" y="21833"/>
                  <a:pt x="14748" y="21728"/>
                </a:cubicBezTo>
                <a:lnTo>
                  <a:pt x="15446" y="21437"/>
                </a:lnTo>
                <a:cubicBezTo>
                  <a:pt x="15465" y="21433"/>
                  <a:pt x="15480" y="21426"/>
                  <a:pt x="15500" y="21417"/>
                </a:cubicBezTo>
                <a:cubicBezTo>
                  <a:pt x="15516" y="21414"/>
                  <a:pt x="15527" y="21406"/>
                  <a:pt x="15543" y="21402"/>
                </a:cubicBezTo>
                <a:cubicBezTo>
                  <a:pt x="15571" y="21390"/>
                  <a:pt x="15598" y="21379"/>
                  <a:pt x="15626" y="21363"/>
                </a:cubicBezTo>
                <a:lnTo>
                  <a:pt x="16315" y="21081"/>
                </a:lnTo>
                <a:cubicBezTo>
                  <a:pt x="16849" y="20862"/>
                  <a:pt x="17263" y="20450"/>
                  <a:pt x="17487" y="19918"/>
                </a:cubicBezTo>
                <a:cubicBezTo>
                  <a:pt x="17706" y="19384"/>
                  <a:pt x="17706" y="18800"/>
                  <a:pt x="17491" y="18276"/>
                </a:cubicBezTo>
                <a:cubicBezTo>
                  <a:pt x="17455" y="18186"/>
                  <a:pt x="17413" y="18099"/>
                  <a:pt x="17361" y="18017"/>
                </a:cubicBezTo>
                <a:lnTo>
                  <a:pt x="18274" y="17108"/>
                </a:lnTo>
                <a:cubicBezTo>
                  <a:pt x="18353" y="17155"/>
                  <a:pt x="18439" y="17198"/>
                  <a:pt x="18525" y="17238"/>
                </a:cubicBezTo>
                <a:cubicBezTo>
                  <a:pt x="18791" y="17347"/>
                  <a:pt x="19070" y="17402"/>
                  <a:pt x="19355" y="17402"/>
                </a:cubicBezTo>
                <a:cubicBezTo>
                  <a:pt x="20225" y="17402"/>
                  <a:pt x="21001" y="16880"/>
                  <a:pt x="21339" y="16077"/>
                </a:cubicBezTo>
                <a:lnTo>
                  <a:pt x="21636" y="15365"/>
                </a:lnTo>
                <a:cubicBezTo>
                  <a:pt x="21652" y="15334"/>
                  <a:pt x="21663" y="15298"/>
                  <a:pt x="21679" y="15267"/>
                </a:cubicBezTo>
                <a:cubicBezTo>
                  <a:pt x="21683" y="15251"/>
                  <a:pt x="21691" y="15239"/>
                  <a:pt x="21695" y="15223"/>
                </a:cubicBezTo>
                <a:lnTo>
                  <a:pt x="21695" y="15220"/>
                </a:lnTo>
                <a:lnTo>
                  <a:pt x="21992" y="14511"/>
                </a:lnTo>
                <a:cubicBezTo>
                  <a:pt x="22447" y="13417"/>
                  <a:pt x="21930" y="12155"/>
                  <a:pt x="20849" y="11701"/>
                </a:cubicBezTo>
                <a:cubicBezTo>
                  <a:pt x="20755" y="11662"/>
                  <a:pt x="20661" y="11631"/>
                  <a:pt x="20567" y="11603"/>
                </a:cubicBezTo>
                <a:lnTo>
                  <a:pt x="20567" y="11055"/>
                </a:lnTo>
                <a:cubicBezTo>
                  <a:pt x="20567" y="11027"/>
                  <a:pt x="20570" y="11000"/>
                  <a:pt x="20570" y="10969"/>
                </a:cubicBezTo>
                <a:cubicBezTo>
                  <a:pt x="20570" y="10941"/>
                  <a:pt x="20570" y="10918"/>
                  <a:pt x="20567" y="10890"/>
                </a:cubicBezTo>
                <a:lnTo>
                  <a:pt x="20570" y="10318"/>
                </a:lnTo>
                <a:cubicBezTo>
                  <a:pt x="20661" y="10294"/>
                  <a:pt x="20751" y="10263"/>
                  <a:pt x="20840" y="10224"/>
                </a:cubicBezTo>
                <a:cubicBezTo>
                  <a:pt x="21370" y="10005"/>
                  <a:pt x="21785" y="9593"/>
                  <a:pt x="22004" y="9064"/>
                </a:cubicBezTo>
                <a:cubicBezTo>
                  <a:pt x="22223" y="8531"/>
                  <a:pt x="22223" y="7947"/>
                  <a:pt x="22004" y="7419"/>
                </a:cubicBezTo>
                <a:lnTo>
                  <a:pt x="21357" y="5847"/>
                </a:lnTo>
                <a:cubicBezTo>
                  <a:pt x="21016" y="5020"/>
                  <a:pt x="20212" y="4520"/>
                  <a:pt x="19367" y="4520"/>
                </a:cubicBezTo>
                <a:cubicBezTo>
                  <a:pt x="19097" y="4520"/>
                  <a:pt x="18822" y="4571"/>
                  <a:pt x="18556" y="4680"/>
                </a:cubicBezTo>
                <a:cubicBezTo>
                  <a:pt x="18552" y="4680"/>
                  <a:pt x="18552" y="4684"/>
                  <a:pt x="18549" y="4684"/>
                </a:cubicBezTo>
                <a:cubicBezTo>
                  <a:pt x="18462" y="4719"/>
                  <a:pt x="18377" y="4762"/>
                  <a:pt x="18298" y="4809"/>
                </a:cubicBezTo>
                <a:lnTo>
                  <a:pt x="17921" y="4433"/>
                </a:lnTo>
                <a:cubicBezTo>
                  <a:pt x="17898" y="4406"/>
                  <a:pt x="17874" y="4382"/>
                  <a:pt x="17851" y="4355"/>
                </a:cubicBezTo>
                <a:cubicBezTo>
                  <a:pt x="17827" y="4335"/>
                  <a:pt x="17804" y="4312"/>
                  <a:pt x="17784" y="4292"/>
                </a:cubicBezTo>
                <a:lnTo>
                  <a:pt x="17389" y="3896"/>
                </a:lnTo>
                <a:cubicBezTo>
                  <a:pt x="17436" y="3815"/>
                  <a:pt x="17475" y="3732"/>
                  <a:pt x="17511" y="3645"/>
                </a:cubicBezTo>
                <a:cubicBezTo>
                  <a:pt x="17968" y="2553"/>
                  <a:pt x="17451" y="1291"/>
                  <a:pt x="16355" y="833"/>
                </a:cubicBezTo>
                <a:lnTo>
                  <a:pt x="15641" y="535"/>
                </a:lnTo>
                <a:cubicBezTo>
                  <a:pt x="15598" y="515"/>
                  <a:pt x="15551" y="495"/>
                  <a:pt x="15500" y="476"/>
                </a:cubicBezTo>
                <a:lnTo>
                  <a:pt x="15496" y="476"/>
                </a:lnTo>
                <a:lnTo>
                  <a:pt x="14791" y="182"/>
                </a:lnTo>
                <a:cubicBezTo>
                  <a:pt x="14523" y="69"/>
                  <a:pt x="14240" y="12"/>
                  <a:pt x="13957" y="12"/>
                </a:cubicBezTo>
                <a:cubicBezTo>
                  <a:pt x="13681" y="12"/>
                  <a:pt x="13405" y="66"/>
                  <a:pt x="13142" y="174"/>
                </a:cubicBezTo>
                <a:cubicBezTo>
                  <a:pt x="12609" y="390"/>
                  <a:pt x="12194" y="805"/>
                  <a:pt x="11974" y="1334"/>
                </a:cubicBezTo>
                <a:cubicBezTo>
                  <a:pt x="11939" y="1424"/>
                  <a:pt x="11907" y="1514"/>
                  <a:pt x="11884" y="1605"/>
                </a:cubicBezTo>
                <a:lnTo>
                  <a:pt x="10599" y="1600"/>
                </a:lnTo>
                <a:cubicBezTo>
                  <a:pt x="10576" y="1511"/>
                  <a:pt x="10544" y="1424"/>
                  <a:pt x="10509" y="1338"/>
                </a:cubicBezTo>
                <a:cubicBezTo>
                  <a:pt x="10294" y="805"/>
                  <a:pt x="9882" y="390"/>
                  <a:pt x="9349" y="171"/>
                </a:cubicBezTo>
                <a:cubicBezTo>
                  <a:pt x="9081" y="57"/>
                  <a:pt x="8799" y="0"/>
                  <a:pt x="8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6696664" y="154879"/>
            <a:ext cx="775916" cy="767964"/>
            <a:chOff x="1368075" y="1017775"/>
            <a:chExt cx="487875" cy="487875"/>
          </a:xfrm>
        </p:grpSpPr>
        <p:sp>
          <p:nvSpPr>
            <p:cNvPr id="751" name="Google Shape;751;p36"/>
            <p:cNvSpPr/>
            <p:nvPr/>
          </p:nvSpPr>
          <p:spPr>
            <a:xfrm>
              <a:off x="1475225" y="1141725"/>
              <a:ext cx="273575" cy="240750"/>
            </a:xfrm>
            <a:custGeom>
              <a:avLst/>
              <a:gdLst/>
              <a:ahLst/>
              <a:cxnLst/>
              <a:rect l="l" t="t" r="r" b="b"/>
              <a:pathLst>
                <a:path w="10943" h="9630" extrusionOk="0">
                  <a:moveTo>
                    <a:pt x="5489" y="1"/>
                  </a:moveTo>
                  <a:cubicBezTo>
                    <a:pt x="3592" y="1"/>
                    <a:pt x="1792" y="1115"/>
                    <a:pt x="1034" y="2976"/>
                  </a:cubicBezTo>
                  <a:cubicBezTo>
                    <a:pt x="0" y="5408"/>
                    <a:pt x="1155" y="8234"/>
                    <a:pt x="3617" y="9268"/>
                  </a:cubicBezTo>
                  <a:cubicBezTo>
                    <a:pt x="4218" y="9513"/>
                    <a:pt x="4839" y="9629"/>
                    <a:pt x="5450" y="9629"/>
                  </a:cubicBezTo>
                  <a:cubicBezTo>
                    <a:pt x="7340" y="9629"/>
                    <a:pt x="9128" y="8515"/>
                    <a:pt x="9909" y="6654"/>
                  </a:cubicBezTo>
                  <a:cubicBezTo>
                    <a:pt x="10943" y="4222"/>
                    <a:pt x="9757" y="1395"/>
                    <a:pt x="7326" y="362"/>
                  </a:cubicBezTo>
                  <a:cubicBezTo>
                    <a:pt x="6724" y="117"/>
                    <a:pt x="6102" y="1"/>
                    <a:pt x="548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523850" y="1282275"/>
              <a:ext cx="64625" cy="56900"/>
            </a:xfrm>
            <a:custGeom>
              <a:avLst/>
              <a:gdLst/>
              <a:ahLst/>
              <a:cxnLst/>
              <a:rect l="l" t="t" r="r" b="b"/>
              <a:pathLst>
                <a:path w="2585" h="2276" extrusionOk="0">
                  <a:moveTo>
                    <a:pt x="1295" y="1"/>
                  </a:moveTo>
                  <a:cubicBezTo>
                    <a:pt x="850" y="1"/>
                    <a:pt x="427" y="263"/>
                    <a:pt x="244" y="698"/>
                  </a:cubicBezTo>
                  <a:cubicBezTo>
                    <a:pt x="1" y="1275"/>
                    <a:pt x="274" y="1944"/>
                    <a:pt x="852" y="2187"/>
                  </a:cubicBezTo>
                  <a:cubicBezTo>
                    <a:pt x="995" y="2247"/>
                    <a:pt x="1144" y="2276"/>
                    <a:pt x="1290" y="2276"/>
                  </a:cubicBezTo>
                  <a:cubicBezTo>
                    <a:pt x="1735" y="2276"/>
                    <a:pt x="2158" y="2013"/>
                    <a:pt x="2341" y="1579"/>
                  </a:cubicBezTo>
                  <a:cubicBezTo>
                    <a:pt x="2584" y="1002"/>
                    <a:pt x="2311" y="333"/>
                    <a:pt x="1733" y="90"/>
                  </a:cubicBezTo>
                  <a:cubicBezTo>
                    <a:pt x="1590" y="29"/>
                    <a:pt x="1441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536775" y="1174550"/>
              <a:ext cx="106400" cy="93450"/>
            </a:xfrm>
            <a:custGeom>
              <a:avLst/>
              <a:gdLst/>
              <a:ahLst/>
              <a:cxnLst/>
              <a:rect l="l" t="t" r="r" b="b"/>
              <a:pathLst>
                <a:path w="4256" h="3738" extrusionOk="0">
                  <a:moveTo>
                    <a:pt x="2120" y="1"/>
                  </a:moveTo>
                  <a:cubicBezTo>
                    <a:pt x="1391" y="1"/>
                    <a:pt x="694" y="435"/>
                    <a:pt x="395" y="1146"/>
                  </a:cubicBezTo>
                  <a:cubicBezTo>
                    <a:pt x="0" y="2089"/>
                    <a:pt x="456" y="3183"/>
                    <a:pt x="1398" y="3578"/>
                  </a:cubicBezTo>
                  <a:cubicBezTo>
                    <a:pt x="1639" y="3686"/>
                    <a:pt x="1889" y="3738"/>
                    <a:pt x="2134" y="3738"/>
                  </a:cubicBezTo>
                  <a:cubicBezTo>
                    <a:pt x="2853" y="3738"/>
                    <a:pt x="3536" y="3300"/>
                    <a:pt x="3830" y="2575"/>
                  </a:cubicBezTo>
                  <a:cubicBezTo>
                    <a:pt x="4256" y="1633"/>
                    <a:pt x="3800" y="538"/>
                    <a:pt x="2827" y="143"/>
                  </a:cubicBezTo>
                  <a:cubicBezTo>
                    <a:pt x="2596" y="46"/>
                    <a:pt x="2356" y="1"/>
                    <a:pt x="21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1599850" y="1271625"/>
              <a:ext cx="88150" cy="77450"/>
            </a:xfrm>
            <a:custGeom>
              <a:avLst/>
              <a:gdLst/>
              <a:ahLst/>
              <a:cxnLst/>
              <a:rect l="l" t="t" r="r" b="b"/>
              <a:pathLst>
                <a:path w="3526" h="3098" extrusionOk="0">
                  <a:moveTo>
                    <a:pt x="1781" y="1"/>
                  </a:moveTo>
                  <a:cubicBezTo>
                    <a:pt x="1170" y="1"/>
                    <a:pt x="587" y="367"/>
                    <a:pt x="334" y="941"/>
                  </a:cubicBezTo>
                  <a:cubicBezTo>
                    <a:pt x="0" y="1731"/>
                    <a:pt x="395" y="2643"/>
                    <a:pt x="1186" y="2978"/>
                  </a:cubicBezTo>
                  <a:cubicBezTo>
                    <a:pt x="1370" y="3059"/>
                    <a:pt x="1563" y="3097"/>
                    <a:pt x="1755" y="3097"/>
                  </a:cubicBezTo>
                  <a:cubicBezTo>
                    <a:pt x="2354" y="3097"/>
                    <a:pt x="2938" y="2725"/>
                    <a:pt x="3192" y="2127"/>
                  </a:cubicBezTo>
                  <a:cubicBezTo>
                    <a:pt x="3526" y="1336"/>
                    <a:pt x="3131" y="455"/>
                    <a:pt x="2371" y="121"/>
                  </a:cubicBezTo>
                  <a:cubicBezTo>
                    <a:pt x="2178" y="39"/>
                    <a:pt x="1978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1655300" y="1212200"/>
              <a:ext cx="51700" cy="45075"/>
            </a:xfrm>
            <a:custGeom>
              <a:avLst/>
              <a:gdLst/>
              <a:ahLst/>
              <a:cxnLst/>
              <a:rect l="l" t="t" r="r" b="b"/>
              <a:pathLst>
                <a:path w="2068" h="1803" extrusionOk="0">
                  <a:moveTo>
                    <a:pt x="1033" y="1"/>
                  </a:moveTo>
                  <a:cubicBezTo>
                    <a:pt x="682" y="1"/>
                    <a:pt x="352" y="207"/>
                    <a:pt x="214" y="552"/>
                  </a:cubicBezTo>
                  <a:cubicBezTo>
                    <a:pt x="1" y="1008"/>
                    <a:pt x="214" y="1525"/>
                    <a:pt x="700" y="1738"/>
                  </a:cubicBezTo>
                  <a:cubicBezTo>
                    <a:pt x="810" y="1782"/>
                    <a:pt x="924" y="1803"/>
                    <a:pt x="1036" y="1803"/>
                  </a:cubicBezTo>
                  <a:cubicBezTo>
                    <a:pt x="1387" y="1803"/>
                    <a:pt x="1717" y="1597"/>
                    <a:pt x="1855" y="1251"/>
                  </a:cubicBezTo>
                  <a:cubicBezTo>
                    <a:pt x="2068" y="795"/>
                    <a:pt x="1855" y="248"/>
                    <a:pt x="1369" y="66"/>
                  </a:cubicBezTo>
                  <a:cubicBezTo>
                    <a:pt x="1258" y="22"/>
                    <a:pt x="1145" y="1"/>
                    <a:pt x="10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475225" y="1125675"/>
              <a:ext cx="273575" cy="272825"/>
            </a:xfrm>
            <a:custGeom>
              <a:avLst/>
              <a:gdLst/>
              <a:ahLst/>
              <a:cxnLst/>
              <a:rect l="l" t="t" r="r" b="b"/>
              <a:pathLst>
                <a:path w="10943" h="10913" fill="none" extrusionOk="0">
                  <a:moveTo>
                    <a:pt x="9909" y="7296"/>
                  </a:moveTo>
                  <a:cubicBezTo>
                    <a:pt x="8876" y="9758"/>
                    <a:pt x="6079" y="10913"/>
                    <a:pt x="3617" y="9910"/>
                  </a:cubicBezTo>
                  <a:cubicBezTo>
                    <a:pt x="1155" y="8876"/>
                    <a:pt x="0" y="6050"/>
                    <a:pt x="1034" y="3618"/>
                  </a:cubicBezTo>
                  <a:cubicBezTo>
                    <a:pt x="2037" y="1156"/>
                    <a:pt x="4864" y="1"/>
                    <a:pt x="7326" y="1004"/>
                  </a:cubicBezTo>
                  <a:cubicBezTo>
                    <a:pt x="9757" y="2037"/>
                    <a:pt x="10943" y="4864"/>
                    <a:pt x="9909" y="729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1658350" y="1027650"/>
              <a:ext cx="50950" cy="123150"/>
            </a:xfrm>
            <a:custGeom>
              <a:avLst/>
              <a:gdLst/>
              <a:ahLst/>
              <a:cxnLst/>
              <a:rect l="l" t="t" r="r" b="b"/>
              <a:pathLst>
                <a:path w="2038" h="4926" fill="none" extrusionOk="0">
                  <a:moveTo>
                    <a:pt x="1" y="4925"/>
                  </a:moveTo>
                  <a:lnTo>
                    <a:pt x="2037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1688000" y="101855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0" y="0"/>
                  </a:moveTo>
                  <a:lnTo>
                    <a:pt x="1733" y="73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1722950" y="1165200"/>
              <a:ext cx="123875" cy="50950"/>
            </a:xfrm>
            <a:custGeom>
              <a:avLst/>
              <a:gdLst/>
              <a:ahLst/>
              <a:cxnLst/>
              <a:rect l="l" t="t" r="r" b="b"/>
              <a:pathLst>
                <a:path w="4955" h="2038" fill="none" extrusionOk="0">
                  <a:moveTo>
                    <a:pt x="0" y="2037"/>
                  </a:moveTo>
                  <a:lnTo>
                    <a:pt x="4955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1837675" y="1143175"/>
              <a:ext cx="18275" cy="44100"/>
            </a:xfrm>
            <a:custGeom>
              <a:avLst/>
              <a:gdLst/>
              <a:ahLst/>
              <a:cxnLst/>
              <a:rect l="l" t="t" r="r" b="b"/>
              <a:pathLst>
                <a:path w="731" h="1764" fill="none" extrusionOk="0">
                  <a:moveTo>
                    <a:pt x="1" y="0"/>
                  </a:moveTo>
                  <a:lnTo>
                    <a:pt x="730" y="176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1722950" y="13080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0" y="1"/>
                  </a:moveTo>
                  <a:lnTo>
                    <a:pt x="4955" y="2068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837675" y="1337700"/>
              <a:ext cx="17525" cy="43325"/>
            </a:xfrm>
            <a:custGeom>
              <a:avLst/>
              <a:gdLst/>
              <a:ahLst/>
              <a:cxnLst/>
              <a:rect l="l" t="t" r="r" b="b"/>
              <a:pathLst>
                <a:path w="701" h="1733" fill="none" extrusionOk="0">
                  <a:moveTo>
                    <a:pt x="700" y="0"/>
                  </a:moveTo>
                  <a:lnTo>
                    <a:pt x="1" y="173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657600" y="1373400"/>
              <a:ext cx="50925" cy="123900"/>
            </a:xfrm>
            <a:custGeom>
              <a:avLst/>
              <a:gdLst/>
              <a:ahLst/>
              <a:cxnLst/>
              <a:rect l="l" t="t" r="r" b="b"/>
              <a:pathLst>
                <a:path w="2037" h="4956" fill="none" extrusionOk="0">
                  <a:moveTo>
                    <a:pt x="0" y="1"/>
                  </a:moveTo>
                  <a:lnTo>
                    <a:pt x="2037" y="495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687225" y="1488150"/>
              <a:ext cx="43350" cy="17500"/>
            </a:xfrm>
            <a:custGeom>
              <a:avLst/>
              <a:gdLst/>
              <a:ahLst/>
              <a:cxnLst/>
              <a:rect l="l" t="t" r="r" b="b"/>
              <a:pathLst>
                <a:path w="1734" h="700" fill="none" extrusionOk="0">
                  <a:moveTo>
                    <a:pt x="1733" y="1"/>
                  </a:moveTo>
                  <a:lnTo>
                    <a:pt x="1" y="70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513975" y="1373400"/>
              <a:ext cx="51700" cy="123150"/>
            </a:xfrm>
            <a:custGeom>
              <a:avLst/>
              <a:gdLst/>
              <a:ahLst/>
              <a:cxnLst/>
              <a:rect l="l" t="t" r="r" b="b"/>
              <a:pathLst>
                <a:path w="2068" h="4926" fill="none" extrusionOk="0">
                  <a:moveTo>
                    <a:pt x="2067" y="1"/>
                  </a:moveTo>
                  <a:lnTo>
                    <a:pt x="0" y="492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492700" y="148740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1733" y="73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377200" y="1308050"/>
              <a:ext cx="123125" cy="50950"/>
            </a:xfrm>
            <a:custGeom>
              <a:avLst/>
              <a:gdLst/>
              <a:ahLst/>
              <a:cxnLst/>
              <a:rect l="l" t="t" r="r" b="b"/>
              <a:pathLst>
                <a:path w="4925" h="2038" fill="none" extrusionOk="0">
                  <a:moveTo>
                    <a:pt x="4924" y="1"/>
                  </a:moveTo>
                  <a:lnTo>
                    <a:pt x="0" y="203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368075" y="1336925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730" y="176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377200" y="11644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4955" y="206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368075" y="1142400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0" y="1764"/>
                  </a:moveTo>
                  <a:lnTo>
                    <a:pt x="73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514725" y="1026900"/>
              <a:ext cx="51700" cy="123900"/>
            </a:xfrm>
            <a:custGeom>
              <a:avLst/>
              <a:gdLst/>
              <a:ahLst/>
              <a:cxnLst/>
              <a:rect l="l" t="t" r="r" b="b"/>
              <a:pathLst>
                <a:path w="2068" h="4956" fill="none" extrusionOk="0">
                  <a:moveTo>
                    <a:pt x="2068" y="495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493450" y="1017775"/>
              <a:ext cx="43350" cy="18275"/>
            </a:xfrm>
            <a:custGeom>
              <a:avLst/>
              <a:gdLst/>
              <a:ahLst/>
              <a:cxnLst/>
              <a:rect l="l" t="t" r="r" b="b"/>
              <a:pathLst>
                <a:path w="1734" h="731" fill="none" extrusionOk="0">
                  <a:moveTo>
                    <a:pt x="1" y="730"/>
                  </a:moveTo>
                  <a:lnTo>
                    <a:pt x="1733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612000" y="1062625"/>
              <a:ext cx="775" cy="79050"/>
            </a:xfrm>
            <a:custGeom>
              <a:avLst/>
              <a:gdLst/>
              <a:ahLst/>
              <a:cxnLst/>
              <a:rect l="l" t="t" r="r" b="b"/>
              <a:pathLst>
                <a:path w="31" h="3162" fill="none" extrusionOk="0">
                  <a:moveTo>
                    <a:pt x="0" y="3161"/>
                  </a:moveTo>
                  <a:lnTo>
                    <a:pt x="31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589200" y="1062625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" y="0"/>
                  </a:moveTo>
                  <a:lnTo>
                    <a:pt x="1885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697100" y="1121125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fill="none" extrusionOk="0">
                  <a:moveTo>
                    <a:pt x="1" y="2250"/>
                  </a:moveTo>
                  <a:lnTo>
                    <a:pt x="225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736625" y="1105175"/>
              <a:ext cx="33450" cy="32700"/>
            </a:xfrm>
            <a:custGeom>
              <a:avLst/>
              <a:gdLst/>
              <a:ahLst/>
              <a:cxnLst/>
              <a:rect l="l" t="t" r="r" b="b"/>
              <a:pathLst>
                <a:path w="1338" h="1308" fill="none" extrusionOk="0">
                  <a:moveTo>
                    <a:pt x="0" y="0"/>
                  </a:moveTo>
                  <a:lnTo>
                    <a:pt x="1338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732050" y="1262475"/>
              <a:ext cx="79075" cy="25"/>
            </a:xfrm>
            <a:custGeom>
              <a:avLst/>
              <a:gdLst/>
              <a:ahLst/>
              <a:cxnLst/>
              <a:rect l="l" t="t" r="r" b="b"/>
              <a:pathLst>
                <a:path w="3163" h="1" fill="none" extrusionOk="0">
                  <a:moveTo>
                    <a:pt x="1" y="0"/>
                  </a:moveTo>
                  <a:lnTo>
                    <a:pt x="316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811100" y="123890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"/>
                  </a:moveTo>
                  <a:lnTo>
                    <a:pt x="0" y="188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696350" y="134757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fill="none" extrusionOk="0">
                  <a:moveTo>
                    <a:pt x="0" y="0"/>
                  </a:moveTo>
                  <a:lnTo>
                    <a:pt x="2250" y="225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735850" y="1387100"/>
              <a:ext cx="33475" cy="32700"/>
            </a:xfrm>
            <a:custGeom>
              <a:avLst/>
              <a:gdLst/>
              <a:ahLst/>
              <a:cxnLst/>
              <a:rect l="l" t="t" r="r" b="b"/>
              <a:pathLst>
                <a:path w="1339" h="1308" fill="none" extrusionOk="0">
                  <a:moveTo>
                    <a:pt x="1338" y="0"/>
                  </a:moveTo>
                  <a:lnTo>
                    <a:pt x="1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611250" y="1382525"/>
              <a:ext cx="25" cy="79050"/>
            </a:xfrm>
            <a:custGeom>
              <a:avLst/>
              <a:gdLst/>
              <a:ahLst/>
              <a:cxnLst/>
              <a:rect l="l" t="t" r="r" b="b"/>
              <a:pathLst>
                <a:path w="1" h="3162" fill="none" extrusionOk="0">
                  <a:moveTo>
                    <a:pt x="0" y="1"/>
                  </a:moveTo>
                  <a:lnTo>
                    <a:pt x="0" y="316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1587675" y="1461550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885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1470650" y="1346825"/>
              <a:ext cx="55500" cy="55475"/>
            </a:xfrm>
            <a:custGeom>
              <a:avLst/>
              <a:gdLst/>
              <a:ahLst/>
              <a:cxnLst/>
              <a:rect l="l" t="t" r="r" b="b"/>
              <a:pathLst>
                <a:path w="2220" h="2219" fill="none" extrusionOk="0">
                  <a:moveTo>
                    <a:pt x="2220" y="0"/>
                  </a:moveTo>
                  <a:lnTo>
                    <a:pt x="1" y="2219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1453950" y="1385575"/>
              <a:ext cx="32700" cy="33450"/>
            </a:xfrm>
            <a:custGeom>
              <a:avLst/>
              <a:gdLst/>
              <a:ahLst/>
              <a:cxnLst/>
              <a:rect l="l" t="t" r="r" b="b"/>
              <a:pathLst>
                <a:path w="1308" h="1338" fill="none" extrusionOk="0">
                  <a:moveTo>
                    <a:pt x="1307" y="133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1412150" y="1260950"/>
              <a:ext cx="79800" cy="775"/>
            </a:xfrm>
            <a:custGeom>
              <a:avLst/>
              <a:gdLst/>
              <a:ahLst/>
              <a:cxnLst/>
              <a:rect l="l" t="t" r="r" b="b"/>
              <a:pathLst>
                <a:path w="3192" h="31" fill="none" extrusionOk="0">
                  <a:moveTo>
                    <a:pt x="3192" y="3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412150" y="123815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88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471425" y="112037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fill="none" extrusionOk="0">
                  <a:moveTo>
                    <a:pt x="2219" y="2249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454700" y="11036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fill="none" extrusionOk="0">
                  <a:moveTo>
                    <a:pt x="1" y="1338"/>
                  </a:moveTo>
                  <a:lnTo>
                    <a:pt x="1338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523850" y="1278425"/>
              <a:ext cx="64625" cy="64625"/>
            </a:xfrm>
            <a:custGeom>
              <a:avLst/>
              <a:gdLst/>
              <a:ahLst/>
              <a:cxnLst/>
              <a:rect l="l" t="t" r="r" b="b"/>
              <a:pathLst>
                <a:path w="2585" h="2585" fill="none" extrusionOk="0">
                  <a:moveTo>
                    <a:pt x="2341" y="1733"/>
                  </a:moveTo>
                  <a:cubicBezTo>
                    <a:pt x="2098" y="2311"/>
                    <a:pt x="1429" y="2584"/>
                    <a:pt x="852" y="2341"/>
                  </a:cubicBezTo>
                  <a:cubicBezTo>
                    <a:pt x="274" y="2098"/>
                    <a:pt x="1" y="1429"/>
                    <a:pt x="244" y="852"/>
                  </a:cubicBezTo>
                  <a:cubicBezTo>
                    <a:pt x="487" y="274"/>
                    <a:pt x="1156" y="0"/>
                    <a:pt x="1733" y="244"/>
                  </a:cubicBezTo>
                  <a:cubicBezTo>
                    <a:pt x="2311" y="487"/>
                    <a:pt x="2584" y="1156"/>
                    <a:pt x="2341" y="173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1536775" y="116825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fill="none" extrusionOk="0">
                  <a:moveTo>
                    <a:pt x="3830" y="2827"/>
                  </a:moveTo>
                  <a:cubicBezTo>
                    <a:pt x="3435" y="3800"/>
                    <a:pt x="2341" y="4256"/>
                    <a:pt x="1398" y="3830"/>
                  </a:cubicBezTo>
                  <a:cubicBezTo>
                    <a:pt x="456" y="3435"/>
                    <a:pt x="0" y="2341"/>
                    <a:pt x="395" y="1398"/>
                  </a:cubicBezTo>
                  <a:cubicBezTo>
                    <a:pt x="791" y="456"/>
                    <a:pt x="1885" y="0"/>
                    <a:pt x="2827" y="395"/>
                  </a:cubicBezTo>
                  <a:cubicBezTo>
                    <a:pt x="3800" y="790"/>
                    <a:pt x="4256" y="1885"/>
                    <a:pt x="3830" y="2827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1599850" y="1266275"/>
              <a:ext cx="88150" cy="88175"/>
            </a:xfrm>
            <a:custGeom>
              <a:avLst/>
              <a:gdLst/>
              <a:ahLst/>
              <a:cxnLst/>
              <a:rect l="l" t="t" r="r" b="b"/>
              <a:pathLst>
                <a:path w="3526" h="3527" fill="none" extrusionOk="0">
                  <a:moveTo>
                    <a:pt x="3192" y="2341"/>
                  </a:moveTo>
                  <a:cubicBezTo>
                    <a:pt x="2857" y="3131"/>
                    <a:pt x="1945" y="3526"/>
                    <a:pt x="1186" y="3192"/>
                  </a:cubicBezTo>
                  <a:cubicBezTo>
                    <a:pt x="395" y="2857"/>
                    <a:pt x="0" y="1945"/>
                    <a:pt x="334" y="1155"/>
                  </a:cubicBezTo>
                  <a:cubicBezTo>
                    <a:pt x="669" y="395"/>
                    <a:pt x="1581" y="0"/>
                    <a:pt x="2371" y="335"/>
                  </a:cubicBezTo>
                  <a:cubicBezTo>
                    <a:pt x="3131" y="669"/>
                    <a:pt x="3526" y="1550"/>
                    <a:pt x="3192" y="234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655300" y="1209275"/>
              <a:ext cx="51700" cy="50950"/>
            </a:xfrm>
            <a:custGeom>
              <a:avLst/>
              <a:gdLst/>
              <a:ahLst/>
              <a:cxnLst/>
              <a:rect l="l" t="t" r="r" b="b"/>
              <a:pathLst>
                <a:path w="2068" h="2038" fill="none" extrusionOk="0">
                  <a:moveTo>
                    <a:pt x="1855" y="1368"/>
                  </a:moveTo>
                  <a:cubicBezTo>
                    <a:pt x="1673" y="1824"/>
                    <a:pt x="1156" y="2037"/>
                    <a:pt x="700" y="1855"/>
                  </a:cubicBezTo>
                  <a:cubicBezTo>
                    <a:pt x="214" y="1642"/>
                    <a:pt x="1" y="1125"/>
                    <a:pt x="214" y="669"/>
                  </a:cubicBezTo>
                  <a:cubicBezTo>
                    <a:pt x="396" y="213"/>
                    <a:pt x="913" y="1"/>
                    <a:pt x="1369" y="183"/>
                  </a:cubicBezTo>
                  <a:cubicBezTo>
                    <a:pt x="1855" y="365"/>
                    <a:pt x="2068" y="912"/>
                    <a:pt x="1855" y="1368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3" name="Google Shape;793;p36"/>
          <p:cNvGrpSpPr/>
          <p:nvPr/>
        </p:nvGrpSpPr>
        <p:grpSpPr>
          <a:xfrm rot="6118663">
            <a:off x="7858497" y="539307"/>
            <a:ext cx="1774006" cy="2286068"/>
            <a:chOff x="6657355" y="221675"/>
            <a:chExt cx="2059068" cy="2644025"/>
          </a:xfrm>
        </p:grpSpPr>
        <p:sp>
          <p:nvSpPr>
            <p:cNvPr id="794" name="Google Shape;794;p36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95" name="Google Shape;795;p36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796" name="Google Shape;796;p36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8" name="Google Shape;748;p36">
            <a:extLst>
              <a:ext uri="{FF2B5EF4-FFF2-40B4-BE49-F238E27FC236}">
                <a16:creationId xmlns:a16="http://schemas.microsoft.com/office/drawing/2014/main" id="{525E9DDD-44AC-42C2-B302-049BF780BE5D}"/>
              </a:ext>
            </a:extLst>
          </p:cNvPr>
          <p:cNvSpPr txBox="1">
            <a:spLocks/>
          </p:cNvSpPr>
          <p:nvPr/>
        </p:nvSpPr>
        <p:spPr>
          <a:xfrm>
            <a:off x="1351732" y="3933572"/>
            <a:ext cx="7418597" cy="91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 algn="just"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SuperscriptNumbersFontFix"/>
              </a:rPr>
              <a:t>Being a betacoronavirus like MERS-CoV and SARS-CoV,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effectLst/>
                <a:latin typeface="SuperscriptNumbersFontFix"/>
              </a:rPr>
              <a:t>SARS-CoV-2 also has its origin in bats. An initial find suggested an animal-to-person transmission of the virus, however, the current spread owes to person-to-person transmission.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Google Shape;747;p36">
            <a:extLst>
              <a:ext uri="{FF2B5EF4-FFF2-40B4-BE49-F238E27FC236}">
                <a16:creationId xmlns:a16="http://schemas.microsoft.com/office/drawing/2014/main" id="{90094BCE-2B4A-4DE8-82D5-D5ACE77F8CAC}"/>
              </a:ext>
            </a:extLst>
          </p:cNvPr>
          <p:cNvSpPr txBox="1">
            <a:spLocks/>
          </p:cNvSpPr>
          <p:nvPr/>
        </p:nvSpPr>
        <p:spPr>
          <a:xfrm>
            <a:off x="4783774" y="3462867"/>
            <a:ext cx="1401126" cy="4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ORIGIN</a:t>
            </a:r>
          </a:p>
        </p:txBody>
      </p:sp>
      <p:grpSp>
        <p:nvGrpSpPr>
          <p:cNvPr id="90" name="Google Shape;750;p36">
            <a:extLst>
              <a:ext uri="{FF2B5EF4-FFF2-40B4-BE49-F238E27FC236}">
                <a16:creationId xmlns:a16="http://schemas.microsoft.com/office/drawing/2014/main" id="{2F01EC31-BECE-43EE-AD60-820E287E6772}"/>
              </a:ext>
            </a:extLst>
          </p:cNvPr>
          <p:cNvGrpSpPr/>
          <p:nvPr/>
        </p:nvGrpSpPr>
        <p:grpSpPr>
          <a:xfrm>
            <a:off x="202730" y="4144106"/>
            <a:ext cx="902169" cy="868232"/>
            <a:chOff x="1368075" y="1017775"/>
            <a:chExt cx="487875" cy="487875"/>
          </a:xfrm>
          <a:solidFill>
            <a:schemeClr val="accent4">
              <a:lumMod val="50000"/>
            </a:schemeClr>
          </a:solidFill>
        </p:grpSpPr>
        <p:sp>
          <p:nvSpPr>
            <p:cNvPr id="91" name="Google Shape;751;p36">
              <a:extLst>
                <a:ext uri="{FF2B5EF4-FFF2-40B4-BE49-F238E27FC236}">
                  <a16:creationId xmlns:a16="http://schemas.microsoft.com/office/drawing/2014/main" id="{484B3919-4A0F-48D8-984B-D7F72709129B}"/>
                </a:ext>
              </a:extLst>
            </p:cNvPr>
            <p:cNvSpPr/>
            <p:nvPr/>
          </p:nvSpPr>
          <p:spPr>
            <a:xfrm>
              <a:off x="1475225" y="1141725"/>
              <a:ext cx="273575" cy="240750"/>
            </a:xfrm>
            <a:custGeom>
              <a:avLst/>
              <a:gdLst/>
              <a:ahLst/>
              <a:cxnLst/>
              <a:rect l="l" t="t" r="r" b="b"/>
              <a:pathLst>
                <a:path w="10943" h="9630" extrusionOk="0">
                  <a:moveTo>
                    <a:pt x="5489" y="1"/>
                  </a:moveTo>
                  <a:cubicBezTo>
                    <a:pt x="3592" y="1"/>
                    <a:pt x="1792" y="1115"/>
                    <a:pt x="1034" y="2976"/>
                  </a:cubicBezTo>
                  <a:cubicBezTo>
                    <a:pt x="0" y="5408"/>
                    <a:pt x="1155" y="8234"/>
                    <a:pt x="3617" y="9268"/>
                  </a:cubicBezTo>
                  <a:cubicBezTo>
                    <a:pt x="4218" y="9513"/>
                    <a:pt x="4839" y="9629"/>
                    <a:pt x="5450" y="9629"/>
                  </a:cubicBezTo>
                  <a:cubicBezTo>
                    <a:pt x="7340" y="9629"/>
                    <a:pt x="9128" y="8515"/>
                    <a:pt x="9909" y="6654"/>
                  </a:cubicBezTo>
                  <a:cubicBezTo>
                    <a:pt x="10943" y="4222"/>
                    <a:pt x="9757" y="1395"/>
                    <a:pt x="7326" y="362"/>
                  </a:cubicBezTo>
                  <a:cubicBezTo>
                    <a:pt x="6724" y="117"/>
                    <a:pt x="6102" y="1"/>
                    <a:pt x="54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752;p36">
              <a:extLst>
                <a:ext uri="{FF2B5EF4-FFF2-40B4-BE49-F238E27FC236}">
                  <a16:creationId xmlns:a16="http://schemas.microsoft.com/office/drawing/2014/main" id="{2C704A13-E962-424F-9C9D-C12BCF125675}"/>
                </a:ext>
              </a:extLst>
            </p:cNvPr>
            <p:cNvSpPr/>
            <p:nvPr/>
          </p:nvSpPr>
          <p:spPr>
            <a:xfrm>
              <a:off x="1523850" y="1282275"/>
              <a:ext cx="64625" cy="56900"/>
            </a:xfrm>
            <a:custGeom>
              <a:avLst/>
              <a:gdLst/>
              <a:ahLst/>
              <a:cxnLst/>
              <a:rect l="l" t="t" r="r" b="b"/>
              <a:pathLst>
                <a:path w="2585" h="2276" extrusionOk="0">
                  <a:moveTo>
                    <a:pt x="1295" y="1"/>
                  </a:moveTo>
                  <a:cubicBezTo>
                    <a:pt x="850" y="1"/>
                    <a:pt x="427" y="263"/>
                    <a:pt x="244" y="698"/>
                  </a:cubicBezTo>
                  <a:cubicBezTo>
                    <a:pt x="1" y="1275"/>
                    <a:pt x="274" y="1944"/>
                    <a:pt x="852" y="2187"/>
                  </a:cubicBezTo>
                  <a:cubicBezTo>
                    <a:pt x="995" y="2247"/>
                    <a:pt x="1144" y="2276"/>
                    <a:pt x="1290" y="2276"/>
                  </a:cubicBezTo>
                  <a:cubicBezTo>
                    <a:pt x="1735" y="2276"/>
                    <a:pt x="2158" y="2013"/>
                    <a:pt x="2341" y="1579"/>
                  </a:cubicBezTo>
                  <a:cubicBezTo>
                    <a:pt x="2584" y="1002"/>
                    <a:pt x="2311" y="333"/>
                    <a:pt x="1733" y="90"/>
                  </a:cubicBezTo>
                  <a:cubicBezTo>
                    <a:pt x="1590" y="29"/>
                    <a:pt x="1441" y="1"/>
                    <a:pt x="1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753;p36">
              <a:extLst>
                <a:ext uri="{FF2B5EF4-FFF2-40B4-BE49-F238E27FC236}">
                  <a16:creationId xmlns:a16="http://schemas.microsoft.com/office/drawing/2014/main" id="{3257C6F0-273D-4D81-BE72-30341DC8DB01}"/>
                </a:ext>
              </a:extLst>
            </p:cNvPr>
            <p:cNvSpPr/>
            <p:nvPr/>
          </p:nvSpPr>
          <p:spPr>
            <a:xfrm>
              <a:off x="1536775" y="1174550"/>
              <a:ext cx="106400" cy="93450"/>
            </a:xfrm>
            <a:custGeom>
              <a:avLst/>
              <a:gdLst/>
              <a:ahLst/>
              <a:cxnLst/>
              <a:rect l="l" t="t" r="r" b="b"/>
              <a:pathLst>
                <a:path w="4256" h="3738" extrusionOk="0">
                  <a:moveTo>
                    <a:pt x="2120" y="1"/>
                  </a:moveTo>
                  <a:cubicBezTo>
                    <a:pt x="1391" y="1"/>
                    <a:pt x="694" y="435"/>
                    <a:pt x="395" y="1146"/>
                  </a:cubicBezTo>
                  <a:cubicBezTo>
                    <a:pt x="0" y="2089"/>
                    <a:pt x="456" y="3183"/>
                    <a:pt x="1398" y="3578"/>
                  </a:cubicBezTo>
                  <a:cubicBezTo>
                    <a:pt x="1639" y="3686"/>
                    <a:pt x="1889" y="3738"/>
                    <a:pt x="2134" y="3738"/>
                  </a:cubicBezTo>
                  <a:cubicBezTo>
                    <a:pt x="2853" y="3738"/>
                    <a:pt x="3536" y="3300"/>
                    <a:pt x="3830" y="2575"/>
                  </a:cubicBezTo>
                  <a:cubicBezTo>
                    <a:pt x="4256" y="1633"/>
                    <a:pt x="3800" y="538"/>
                    <a:pt x="2827" y="143"/>
                  </a:cubicBezTo>
                  <a:cubicBezTo>
                    <a:pt x="2596" y="46"/>
                    <a:pt x="2356" y="1"/>
                    <a:pt x="2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754;p36">
              <a:extLst>
                <a:ext uri="{FF2B5EF4-FFF2-40B4-BE49-F238E27FC236}">
                  <a16:creationId xmlns:a16="http://schemas.microsoft.com/office/drawing/2014/main" id="{4D3ACA4F-9C6F-4F73-9D01-03709B85DEBA}"/>
                </a:ext>
              </a:extLst>
            </p:cNvPr>
            <p:cNvSpPr/>
            <p:nvPr/>
          </p:nvSpPr>
          <p:spPr>
            <a:xfrm>
              <a:off x="1599850" y="1271625"/>
              <a:ext cx="88150" cy="77450"/>
            </a:xfrm>
            <a:custGeom>
              <a:avLst/>
              <a:gdLst/>
              <a:ahLst/>
              <a:cxnLst/>
              <a:rect l="l" t="t" r="r" b="b"/>
              <a:pathLst>
                <a:path w="3526" h="3098" extrusionOk="0">
                  <a:moveTo>
                    <a:pt x="1781" y="1"/>
                  </a:moveTo>
                  <a:cubicBezTo>
                    <a:pt x="1170" y="1"/>
                    <a:pt x="587" y="367"/>
                    <a:pt x="334" y="941"/>
                  </a:cubicBezTo>
                  <a:cubicBezTo>
                    <a:pt x="0" y="1731"/>
                    <a:pt x="395" y="2643"/>
                    <a:pt x="1186" y="2978"/>
                  </a:cubicBezTo>
                  <a:cubicBezTo>
                    <a:pt x="1370" y="3059"/>
                    <a:pt x="1563" y="3097"/>
                    <a:pt x="1755" y="3097"/>
                  </a:cubicBezTo>
                  <a:cubicBezTo>
                    <a:pt x="2354" y="3097"/>
                    <a:pt x="2938" y="2725"/>
                    <a:pt x="3192" y="2127"/>
                  </a:cubicBezTo>
                  <a:cubicBezTo>
                    <a:pt x="3526" y="1336"/>
                    <a:pt x="3131" y="455"/>
                    <a:pt x="2371" y="121"/>
                  </a:cubicBezTo>
                  <a:cubicBezTo>
                    <a:pt x="2178" y="39"/>
                    <a:pt x="1978" y="1"/>
                    <a:pt x="178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755;p36">
              <a:extLst>
                <a:ext uri="{FF2B5EF4-FFF2-40B4-BE49-F238E27FC236}">
                  <a16:creationId xmlns:a16="http://schemas.microsoft.com/office/drawing/2014/main" id="{A3CAFA04-F968-46A2-9BCE-5E36A6B6AF7C}"/>
                </a:ext>
              </a:extLst>
            </p:cNvPr>
            <p:cNvSpPr/>
            <p:nvPr/>
          </p:nvSpPr>
          <p:spPr>
            <a:xfrm>
              <a:off x="1655300" y="1212200"/>
              <a:ext cx="51700" cy="45075"/>
            </a:xfrm>
            <a:custGeom>
              <a:avLst/>
              <a:gdLst/>
              <a:ahLst/>
              <a:cxnLst/>
              <a:rect l="l" t="t" r="r" b="b"/>
              <a:pathLst>
                <a:path w="2068" h="1803" extrusionOk="0">
                  <a:moveTo>
                    <a:pt x="1033" y="1"/>
                  </a:moveTo>
                  <a:cubicBezTo>
                    <a:pt x="682" y="1"/>
                    <a:pt x="352" y="207"/>
                    <a:pt x="214" y="552"/>
                  </a:cubicBezTo>
                  <a:cubicBezTo>
                    <a:pt x="1" y="1008"/>
                    <a:pt x="214" y="1525"/>
                    <a:pt x="700" y="1738"/>
                  </a:cubicBezTo>
                  <a:cubicBezTo>
                    <a:pt x="810" y="1782"/>
                    <a:pt x="924" y="1803"/>
                    <a:pt x="1036" y="1803"/>
                  </a:cubicBezTo>
                  <a:cubicBezTo>
                    <a:pt x="1387" y="1803"/>
                    <a:pt x="1717" y="1597"/>
                    <a:pt x="1855" y="1251"/>
                  </a:cubicBezTo>
                  <a:cubicBezTo>
                    <a:pt x="2068" y="795"/>
                    <a:pt x="1855" y="248"/>
                    <a:pt x="1369" y="66"/>
                  </a:cubicBezTo>
                  <a:cubicBezTo>
                    <a:pt x="1258" y="22"/>
                    <a:pt x="1145" y="1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756;p36">
              <a:extLst>
                <a:ext uri="{FF2B5EF4-FFF2-40B4-BE49-F238E27FC236}">
                  <a16:creationId xmlns:a16="http://schemas.microsoft.com/office/drawing/2014/main" id="{B20A8FB8-0C5D-4E71-ABEA-5F8C730F1485}"/>
                </a:ext>
              </a:extLst>
            </p:cNvPr>
            <p:cNvSpPr/>
            <p:nvPr/>
          </p:nvSpPr>
          <p:spPr>
            <a:xfrm>
              <a:off x="1475225" y="1125675"/>
              <a:ext cx="273575" cy="272825"/>
            </a:xfrm>
            <a:custGeom>
              <a:avLst/>
              <a:gdLst/>
              <a:ahLst/>
              <a:cxnLst/>
              <a:rect l="l" t="t" r="r" b="b"/>
              <a:pathLst>
                <a:path w="10943" h="10913" fill="none" extrusionOk="0">
                  <a:moveTo>
                    <a:pt x="9909" y="7296"/>
                  </a:moveTo>
                  <a:cubicBezTo>
                    <a:pt x="8876" y="9758"/>
                    <a:pt x="6079" y="10913"/>
                    <a:pt x="3617" y="9910"/>
                  </a:cubicBezTo>
                  <a:cubicBezTo>
                    <a:pt x="1155" y="8876"/>
                    <a:pt x="0" y="6050"/>
                    <a:pt x="1034" y="3618"/>
                  </a:cubicBezTo>
                  <a:cubicBezTo>
                    <a:pt x="2037" y="1156"/>
                    <a:pt x="4864" y="1"/>
                    <a:pt x="7326" y="1004"/>
                  </a:cubicBezTo>
                  <a:cubicBezTo>
                    <a:pt x="9757" y="2037"/>
                    <a:pt x="10943" y="4864"/>
                    <a:pt x="9909" y="729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757;p36">
              <a:extLst>
                <a:ext uri="{FF2B5EF4-FFF2-40B4-BE49-F238E27FC236}">
                  <a16:creationId xmlns:a16="http://schemas.microsoft.com/office/drawing/2014/main" id="{9869628A-35D4-4D42-8079-D886D06F2FC0}"/>
                </a:ext>
              </a:extLst>
            </p:cNvPr>
            <p:cNvSpPr/>
            <p:nvPr/>
          </p:nvSpPr>
          <p:spPr>
            <a:xfrm>
              <a:off x="1658350" y="1027650"/>
              <a:ext cx="50950" cy="123150"/>
            </a:xfrm>
            <a:custGeom>
              <a:avLst/>
              <a:gdLst/>
              <a:ahLst/>
              <a:cxnLst/>
              <a:rect l="l" t="t" r="r" b="b"/>
              <a:pathLst>
                <a:path w="2038" h="4926" fill="none" extrusionOk="0">
                  <a:moveTo>
                    <a:pt x="1" y="4925"/>
                  </a:moveTo>
                  <a:lnTo>
                    <a:pt x="2037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758;p36">
              <a:extLst>
                <a:ext uri="{FF2B5EF4-FFF2-40B4-BE49-F238E27FC236}">
                  <a16:creationId xmlns:a16="http://schemas.microsoft.com/office/drawing/2014/main" id="{0E744577-D02D-4CEE-89F2-05BF5B3AF2BE}"/>
                </a:ext>
              </a:extLst>
            </p:cNvPr>
            <p:cNvSpPr/>
            <p:nvPr/>
          </p:nvSpPr>
          <p:spPr>
            <a:xfrm>
              <a:off x="1688000" y="101855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0" y="0"/>
                  </a:moveTo>
                  <a:lnTo>
                    <a:pt x="1733" y="73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759;p36">
              <a:extLst>
                <a:ext uri="{FF2B5EF4-FFF2-40B4-BE49-F238E27FC236}">
                  <a16:creationId xmlns:a16="http://schemas.microsoft.com/office/drawing/2014/main" id="{FC63CFE0-9621-40FE-84CF-0BE0FEB01DDE}"/>
                </a:ext>
              </a:extLst>
            </p:cNvPr>
            <p:cNvSpPr/>
            <p:nvPr/>
          </p:nvSpPr>
          <p:spPr>
            <a:xfrm>
              <a:off x="1722950" y="1165200"/>
              <a:ext cx="123875" cy="50950"/>
            </a:xfrm>
            <a:custGeom>
              <a:avLst/>
              <a:gdLst/>
              <a:ahLst/>
              <a:cxnLst/>
              <a:rect l="l" t="t" r="r" b="b"/>
              <a:pathLst>
                <a:path w="4955" h="2038" fill="none" extrusionOk="0">
                  <a:moveTo>
                    <a:pt x="0" y="2037"/>
                  </a:moveTo>
                  <a:lnTo>
                    <a:pt x="4955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760;p36">
              <a:extLst>
                <a:ext uri="{FF2B5EF4-FFF2-40B4-BE49-F238E27FC236}">
                  <a16:creationId xmlns:a16="http://schemas.microsoft.com/office/drawing/2014/main" id="{AE01C661-1A0C-4CDF-B05A-01695B4ADEC4}"/>
                </a:ext>
              </a:extLst>
            </p:cNvPr>
            <p:cNvSpPr/>
            <p:nvPr/>
          </p:nvSpPr>
          <p:spPr>
            <a:xfrm>
              <a:off x="1837675" y="1143175"/>
              <a:ext cx="18275" cy="44100"/>
            </a:xfrm>
            <a:custGeom>
              <a:avLst/>
              <a:gdLst/>
              <a:ahLst/>
              <a:cxnLst/>
              <a:rect l="l" t="t" r="r" b="b"/>
              <a:pathLst>
                <a:path w="731" h="1764" fill="none" extrusionOk="0">
                  <a:moveTo>
                    <a:pt x="1" y="0"/>
                  </a:moveTo>
                  <a:lnTo>
                    <a:pt x="730" y="1763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761;p36">
              <a:extLst>
                <a:ext uri="{FF2B5EF4-FFF2-40B4-BE49-F238E27FC236}">
                  <a16:creationId xmlns:a16="http://schemas.microsoft.com/office/drawing/2014/main" id="{96EDE620-4D8D-4096-8D59-F49E1952469C}"/>
                </a:ext>
              </a:extLst>
            </p:cNvPr>
            <p:cNvSpPr/>
            <p:nvPr/>
          </p:nvSpPr>
          <p:spPr>
            <a:xfrm>
              <a:off x="1722950" y="13080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0" y="1"/>
                  </a:moveTo>
                  <a:lnTo>
                    <a:pt x="4955" y="2068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762;p36">
              <a:extLst>
                <a:ext uri="{FF2B5EF4-FFF2-40B4-BE49-F238E27FC236}">
                  <a16:creationId xmlns:a16="http://schemas.microsoft.com/office/drawing/2014/main" id="{45F9F7CD-B676-4FBB-B64E-57CD696F8481}"/>
                </a:ext>
              </a:extLst>
            </p:cNvPr>
            <p:cNvSpPr/>
            <p:nvPr/>
          </p:nvSpPr>
          <p:spPr>
            <a:xfrm>
              <a:off x="1837675" y="1337700"/>
              <a:ext cx="17525" cy="43325"/>
            </a:xfrm>
            <a:custGeom>
              <a:avLst/>
              <a:gdLst/>
              <a:ahLst/>
              <a:cxnLst/>
              <a:rect l="l" t="t" r="r" b="b"/>
              <a:pathLst>
                <a:path w="701" h="1733" fill="none" extrusionOk="0">
                  <a:moveTo>
                    <a:pt x="700" y="0"/>
                  </a:moveTo>
                  <a:lnTo>
                    <a:pt x="1" y="1733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763;p36">
              <a:extLst>
                <a:ext uri="{FF2B5EF4-FFF2-40B4-BE49-F238E27FC236}">
                  <a16:creationId xmlns:a16="http://schemas.microsoft.com/office/drawing/2014/main" id="{3EDB2C51-F6C9-48B0-B820-0979725E6E44}"/>
                </a:ext>
              </a:extLst>
            </p:cNvPr>
            <p:cNvSpPr/>
            <p:nvPr/>
          </p:nvSpPr>
          <p:spPr>
            <a:xfrm>
              <a:off x="1657600" y="1373400"/>
              <a:ext cx="50925" cy="123900"/>
            </a:xfrm>
            <a:custGeom>
              <a:avLst/>
              <a:gdLst/>
              <a:ahLst/>
              <a:cxnLst/>
              <a:rect l="l" t="t" r="r" b="b"/>
              <a:pathLst>
                <a:path w="2037" h="4956" fill="none" extrusionOk="0">
                  <a:moveTo>
                    <a:pt x="0" y="1"/>
                  </a:moveTo>
                  <a:lnTo>
                    <a:pt x="2037" y="4955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764;p36">
              <a:extLst>
                <a:ext uri="{FF2B5EF4-FFF2-40B4-BE49-F238E27FC236}">
                  <a16:creationId xmlns:a16="http://schemas.microsoft.com/office/drawing/2014/main" id="{5E9DBC88-4F17-479B-A9E8-CBC1A019AB89}"/>
                </a:ext>
              </a:extLst>
            </p:cNvPr>
            <p:cNvSpPr/>
            <p:nvPr/>
          </p:nvSpPr>
          <p:spPr>
            <a:xfrm>
              <a:off x="1687225" y="1488150"/>
              <a:ext cx="43350" cy="17500"/>
            </a:xfrm>
            <a:custGeom>
              <a:avLst/>
              <a:gdLst/>
              <a:ahLst/>
              <a:cxnLst/>
              <a:rect l="l" t="t" r="r" b="b"/>
              <a:pathLst>
                <a:path w="1734" h="700" fill="none" extrusionOk="0">
                  <a:moveTo>
                    <a:pt x="1733" y="1"/>
                  </a:moveTo>
                  <a:lnTo>
                    <a:pt x="1" y="70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765;p36">
              <a:extLst>
                <a:ext uri="{FF2B5EF4-FFF2-40B4-BE49-F238E27FC236}">
                  <a16:creationId xmlns:a16="http://schemas.microsoft.com/office/drawing/2014/main" id="{8FE84665-39EA-46EC-BFC5-67033A1EAD84}"/>
                </a:ext>
              </a:extLst>
            </p:cNvPr>
            <p:cNvSpPr/>
            <p:nvPr/>
          </p:nvSpPr>
          <p:spPr>
            <a:xfrm>
              <a:off x="1513975" y="1373400"/>
              <a:ext cx="51700" cy="123150"/>
            </a:xfrm>
            <a:custGeom>
              <a:avLst/>
              <a:gdLst/>
              <a:ahLst/>
              <a:cxnLst/>
              <a:rect l="l" t="t" r="r" b="b"/>
              <a:pathLst>
                <a:path w="2068" h="4926" fill="none" extrusionOk="0">
                  <a:moveTo>
                    <a:pt x="2067" y="1"/>
                  </a:moveTo>
                  <a:lnTo>
                    <a:pt x="0" y="4925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766;p36">
              <a:extLst>
                <a:ext uri="{FF2B5EF4-FFF2-40B4-BE49-F238E27FC236}">
                  <a16:creationId xmlns:a16="http://schemas.microsoft.com/office/drawing/2014/main" id="{9CE486B9-EDFD-4903-90B1-7E7E904BEA44}"/>
                </a:ext>
              </a:extLst>
            </p:cNvPr>
            <p:cNvSpPr/>
            <p:nvPr/>
          </p:nvSpPr>
          <p:spPr>
            <a:xfrm>
              <a:off x="1492700" y="148740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1733" y="730"/>
                  </a:move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767;p36">
              <a:extLst>
                <a:ext uri="{FF2B5EF4-FFF2-40B4-BE49-F238E27FC236}">
                  <a16:creationId xmlns:a16="http://schemas.microsoft.com/office/drawing/2014/main" id="{4F7241DD-DCB4-47B6-9477-106795AC877B}"/>
                </a:ext>
              </a:extLst>
            </p:cNvPr>
            <p:cNvSpPr/>
            <p:nvPr/>
          </p:nvSpPr>
          <p:spPr>
            <a:xfrm>
              <a:off x="1377200" y="1308050"/>
              <a:ext cx="123125" cy="50950"/>
            </a:xfrm>
            <a:custGeom>
              <a:avLst/>
              <a:gdLst/>
              <a:ahLst/>
              <a:cxnLst/>
              <a:rect l="l" t="t" r="r" b="b"/>
              <a:pathLst>
                <a:path w="4925" h="2038" fill="none" extrusionOk="0">
                  <a:moveTo>
                    <a:pt x="4924" y="1"/>
                  </a:moveTo>
                  <a:lnTo>
                    <a:pt x="0" y="2037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768;p36">
              <a:extLst>
                <a:ext uri="{FF2B5EF4-FFF2-40B4-BE49-F238E27FC236}">
                  <a16:creationId xmlns:a16="http://schemas.microsoft.com/office/drawing/2014/main" id="{FD5898FA-7552-4A79-BF2E-60726E91D113}"/>
                </a:ext>
              </a:extLst>
            </p:cNvPr>
            <p:cNvSpPr/>
            <p:nvPr/>
          </p:nvSpPr>
          <p:spPr>
            <a:xfrm>
              <a:off x="1368075" y="1336925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730" y="1764"/>
                  </a:move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769;p36">
              <a:extLst>
                <a:ext uri="{FF2B5EF4-FFF2-40B4-BE49-F238E27FC236}">
                  <a16:creationId xmlns:a16="http://schemas.microsoft.com/office/drawing/2014/main" id="{82470B77-07AC-414B-BE4A-73472B32881E}"/>
                </a:ext>
              </a:extLst>
            </p:cNvPr>
            <p:cNvSpPr/>
            <p:nvPr/>
          </p:nvSpPr>
          <p:spPr>
            <a:xfrm>
              <a:off x="1377200" y="11644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4955" y="2067"/>
                  </a:move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770;p36">
              <a:extLst>
                <a:ext uri="{FF2B5EF4-FFF2-40B4-BE49-F238E27FC236}">
                  <a16:creationId xmlns:a16="http://schemas.microsoft.com/office/drawing/2014/main" id="{AFDF4922-8EB4-4677-A597-E3CB2F225705}"/>
                </a:ext>
              </a:extLst>
            </p:cNvPr>
            <p:cNvSpPr/>
            <p:nvPr/>
          </p:nvSpPr>
          <p:spPr>
            <a:xfrm>
              <a:off x="1368075" y="1142400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0" y="1764"/>
                  </a:moveTo>
                  <a:lnTo>
                    <a:pt x="730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771;p36">
              <a:extLst>
                <a:ext uri="{FF2B5EF4-FFF2-40B4-BE49-F238E27FC236}">
                  <a16:creationId xmlns:a16="http://schemas.microsoft.com/office/drawing/2014/main" id="{96B99FFE-8362-423E-A181-08F7226B7C3D}"/>
                </a:ext>
              </a:extLst>
            </p:cNvPr>
            <p:cNvSpPr/>
            <p:nvPr/>
          </p:nvSpPr>
          <p:spPr>
            <a:xfrm>
              <a:off x="1514725" y="1026900"/>
              <a:ext cx="51700" cy="123900"/>
            </a:xfrm>
            <a:custGeom>
              <a:avLst/>
              <a:gdLst/>
              <a:ahLst/>
              <a:cxnLst/>
              <a:rect l="l" t="t" r="r" b="b"/>
              <a:pathLst>
                <a:path w="2068" h="4956" fill="none" extrusionOk="0">
                  <a:moveTo>
                    <a:pt x="2068" y="4955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772;p36">
              <a:extLst>
                <a:ext uri="{FF2B5EF4-FFF2-40B4-BE49-F238E27FC236}">
                  <a16:creationId xmlns:a16="http://schemas.microsoft.com/office/drawing/2014/main" id="{28EC3A7B-D79D-45F2-A6EE-9368F64EE36D}"/>
                </a:ext>
              </a:extLst>
            </p:cNvPr>
            <p:cNvSpPr/>
            <p:nvPr/>
          </p:nvSpPr>
          <p:spPr>
            <a:xfrm>
              <a:off x="1493450" y="1017775"/>
              <a:ext cx="43350" cy="18275"/>
            </a:xfrm>
            <a:custGeom>
              <a:avLst/>
              <a:gdLst/>
              <a:ahLst/>
              <a:cxnLst/>
              <a:rect l="l" t="t" r="r" b="b"/>
              <a:pathLst>
                <a:path w="1734" h="731" fill="none" extrusionOk="0">
                  <a:moveTo>
                    <a:pt x="1" y="730"/>
                  </a:moveTo>
                  <a:lnTo>
                    <a:pt x="1733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773;p36">
              <a:extLst>
                <a:ext uri="{FF2B5EF4-FFF2-40B4-BE49-F238E27FC236}">
                  <a16:creationId xmlns:a16="http://schemas.microsoft.com/office/drawing/2014/main" id="{428A1074-9C7E-4D3C-BAD3-E95176BFD3A6}"/>
                </a:ext>
              </a:extLst>
            </p:cNvPr>
            <p:cNvSpPr/>
            <p:nvPr/>
          </p:nvSpPr>
          <p:spPr>
            <a:xfrm>
              <a:off x="1612000" y="1062625"/>
              <a:ext cx="775" cy="79050"/>
            </a:xfrm>
            <a:custGeom>
              <a:avLst/>
              <a:gdLst/>
              <a:ahLst/>
              <a:cxnLst/>
              <a:rect l="l" t="t" r="r" b="b"/>
              <a:pathLst>
                <a:path w="31" h="3162" fill="none" extrusionOk="0">
                  <a:moveTo>
                    <a:pt x="0" y="3161"/>
                  </a:moveTo>
                  <a:lnTo>
                    <a:pt x="31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774;p36">
              <a:extLst>
                <a:ext uri="{FF2B5EF4-FFF2-40B4-BE49-F238E27FC236}">
                  <a16:creationId xmlns:a16="http://schemas.microsoft.com/office/drawing/2014/main" id="{4C391862-402D-40C1-A3EB-84DEF58AC224}"/>
                </a:ext>
              </a:extLst>
            </p:cNvPr>
            <p:cNvSpPr/>
            <p:nvPr/>
          </p:nvSpPr>
          <p:spPr>
            <a:xfrm>
              <a:off x="1589200" y="1062625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" y="0"/>
                  </a:moveTo>
                  <a:lnTo>
                    <a:pt x="1885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775;p36">
              <a:extLst>
                <a:ext uri="{FF2B5EF4-FFF2-40B4-BE49-F238E27FC236}">
                  <a16:creationId xmlns:a16="http://schemas.microsoft.com/office/drawing/2014/main" id="{C2335DC8-22B0-4BED-AF1D-766CB6F217DD}"/>
                </a:ext>
              </a:extLst>
            </p:cNvPr>
            <p:cNvSpPr/>
            <p:nvPr/>
          </p:nvSpPr>
          <p:spPr>
            <a:xfrm>
              <a:off x="1697100" y="1121125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fill="none" extrusionOk="0">
                  <a:moveTo>
                    <a:pt x="1" y="2250"/>
                  </a:moveTo>
                  <a:lnTo>
                    <a:pt x="2250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776;p36">
              <a:extLst>
                <a:ext uri="{FF2B5EF4-FFF2-40B4-BE49-F238E27FC236}">
                  <a16:creationId xmlns:a16="http://schemas.microsoft.com/office/drawing/2014/main" id="{EE54097C-F9D7-4493-8DD7-D65C6BB27825}"/>
                </a:ext>
              </a:extLst>
            </p:cNvPr>
            <p:cNvSpPr/>
            <p:nvPr/>
          </p:nvSpPr>
          <p:spPr>
            <a:xfrm>
              <a:off x="1736625" y="1105175"/>
              <a:ext cx="33450" cy="32700"/>
            </a:xfrm>
            <a:custGeom>
              <a:avLst/>
              <a:gdLst/>
              <a:ahLst/>
              <a:cxnLst/>
              <a:rect l="l" t="t" r="r" b="b"/>
              <a:pathLst>
                <a:path w="1338" h="1308" fill="none" extrusionOk="0">
                  <a:moveTo>
                    <a:pt x="0" y="0"/>
                  </a:moveTo>
                  <a:lnTo>
                    <a:pt x="1338" y="1307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777;p36">
              <a:extLst>
                <a:ext uri="{FF2B5EF4-FFF2-40B4-BE49-F238E27FC236}">
                  <a16:creationId xmlns:a16="http://schemas.microsoft.com/office/drawing/2014/main" id="{6F592BD3-0D30-4D88-B152-20600815B935}"/>
                </a:ext>
              </a:extLst>
            </p:cNvPr>
            <p:cNvSpPr/>
            <p:nvPr/>
          </p:nvSpPr>
          <p:spPr>
            <a:xfrm>
              <a:off x="1732050" y="1262475"/>
              <a:ext cx="79075" cy="25"/>
            </a:xfrm>
            <a:custGeom>
              <a:avLst/>
              <a:gdLst/>
              <a:ahLst/>
              <a:cxnLst/>
              <a:rect l="l" t="t" r="r" b="b"/>
              <a:pathLst>
                <a:path w="3163" h="1" fill="none" extrusionOk="0">
                  <a:moveTo>
                    <a:pt x="1" y="0"/>
                  </a:moveTo>
                  <a:lnTo>
                    <a:pt x="3162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778;p36">
              <a:extLst>
                <a:ext uri="{FF2B5EF4-FFF2-40B4-BE49-F238E27FC236}">
                  <a16:creationId xmlns:a16="http://schemas.microsoft.com/office/drawing/2014/main" id="{307436E5-63C0-452F-BABA-03B40C4016A6}"/>
                </a:ext>
              </a:extLst>
            </p:cNvPr>
            <p:cNvSpPr/>
            <p:nvPr/>
          </p:nvSpPr>
          <p:spPr>
            <a:xfrm>
              <a:off x="1811100" y="123890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"/>
                  </a:moveTo>
                  <a:lnTo>
                    <a:pt x="0" y="1885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779;p36">
              <a:extLst>
                <a:ext uri="{FF2B5EF4-FFF2-40B4-BE49-F238E27FC236}">
                  <a16:creationId xmlns:a16="http://schemas.microsoft.com/office/drawing/2014/main" id="{9B226A52-F2A5-4AED-B8C5-B5C1040BF271}"/>
                </a:ext>
              </a:extLst>
            </p:cNvPr>
            <p:cNvSpPr/>
            <p:nvPr/>
          </p:nvSpPr>
          <p:spPr>
            <a:xfrm>
              <a:off x="1696350" y="134757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fill="none" extrusionOk="0">
                  <a:moveTo>
                    <a:pt x="0" y="0"/>
                  </a:moveTo>
                  <a:lnTo>
                    <a:pt x="2250" y="225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780;p36">
              <a:extLst>
                <a:ext uri="{FF2B5EF4-FFF2-40B4-BE49-F238E27FC236}">
                  <a16:creationId xmlns:a16="http://schemas.microsoft.com/office/drawing/2014/main" id="{CA133E56-A484-4744-8057-4CAAF86E0ED5}"/>
                </a:ext>
              </a:extLst>
            </p:cNvPr>
            <p:cNvSpPr/>
            <p:nvPr/>
          </p:nvSpPr>
          <p:spPr>
            <a:xfrm>
              <a:off x="1735850" y="1387100"/>
              <a:ext cx="33475" cy="32700"/>
            </a:xfrm>
            <a:custGeom>
              <a:avLst/>
              <a:gdLst/>
              <a:ahLst/>
              <a:cxnLst/>
              <a:rect l="l" t="t" r="r" b="b"/>
              <a:pathLst>
                <a:path w="1339" h="1308" fill="none" extrusionOk="0">
                  <a:moveTo>
                    <a:pt x="1338" y="0"/>
                  </a:moveTo>
                  <a:lnTo>
                    <a:pt x="1" y="1307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781;p36">
              <a:extLst>
                <a:ext uri="{FF2B5EF4-FFF2-40B4-BE49-F238E27FC236}">
                  <a16:creationId xmlns:a16="http://schemas.microsoft.com/office/drawing/2014/main" id="{9377B16E-E9AA-416B-A751-665EC0808A87}"/>
                </a:ext>
              </a:extLst>
            </p:cNvPr>
            <p:cNvSpPr/>
            <p:nvPr/>
          </p:nvSpPr>
          <p:spPr>
            <a:xfrm>
              <a:off x="1611250" y="1382525"/>
              <a:ext cx="25" cy="79050"/>
            </a:xfrm>
            <a:custGeom>
              <a:avLst/>
              <a:gdLst/>
              <a:ahLst/>
              <a:cxnLst/>
              <a:rect l="l" t="t" r="r" b="b"/>
              <a:pathLst>
                <a:path w="1" h="3162" fill="none" extrusionOk="0">
                  <a:moveTo>
                    <a:pt x="0" y="1"/>
                  </a:moveTo>
                  <a:lnTo>
                    <a:pt x="0" y="3162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782;p36">
              <a:extLst>
                <a:ext uri="{FF2B5EF4-FFF2-40B4-BE49-F238E27FC236}">
                  <a16:creationId xmlns:a16="http://schemas.microsoft.com/office/drawing/2014/main" id="{C6857276-E60E-485F-927B-3FA036CFF4BA}"/>
                </a:ext>
              </a:extLst>
            </p:cNvPr>
            <p:cNvSpPr/>
            <p:nvPr/>
          </p:nvSpPr>
          <p:spPr>
            <a:xfrm>
              <a:off x="1587675" y="1461550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885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783;p36">
              <a:extLst>
                <a:ext uri="{FF2B5EF4-FFF2-40B4-BE49-F238E27FC236}">
                  <a16:creationId xmlns:a16="http://schemas.microsoft.com/office/drawing/2014/main" id="{A23A4F80-CDD8-4C62-970B-016780654725}"/>
                </a:ext>
              </a:extLst>
            </p:cNvPr>
            <p:cNvSpPr/>
            <p:nvPr/>
          </p:nvSpPr>
          <p:spPr>
            <a:xfrm>
              <a:off x="1470650" y="1346825"/>
              <a:ext cx="55500" cy="55475"/>
            </a:xfrm>
            <a:custGeom>
              <a:avLst/>
              <a:gdLst/>
              <a:ahLst/>
              <a:cxnLst/>
              <a:rect l="l" t="t" r="r" b="b"/>
              <a:pathLst>
                <a:path w="2220" h="2219" fill="none" extrusionOk="0">
                  <a:moveTo>
                    <a:pt x="2220" y="0"/>
                  </a:moveTo>
                  <a:lnTo>
                    <a:pt x="1" y="2219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784;p36">
              <a:extLst>
                <a:ext uri="{FF2B5EF4-FFF2-40B4-BE49-F238E27FC236}">
                  <a16:creationId xmlns:a16="http://schemas.microsoft.com/office/drawing/2014/main" id="{92CAC11B-B782-471D-8288-99968C31684A}"/>
                </a:ext>
              </a:extLst>
            </p:cNvPr>
            <p:cNvSpPr/>
            <p:nvPr/>
          </p:nvSpPr>
          <p:spPr>
            <a:xfrm>
              <a:off x="1453950" y="1385575"/>
              <a:ext cx="32700" cy="33450"/>
            </a:xfrm>
            <a:custGeom>
              <a:avLst/>
              <a:gdLst/>
              <a:ahLst/>
              <a:cxnLst/>
              <a:rect l="l" t="t" r="r" b="b"/>
              <a:pathLst>
                <a:path w="1308" h="1338" fill="none" extrusionOk="0">
                  <a:moveTo>
                    <a:pt x="1307" y="1338"/>
                  </a:move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785;p36">
              <a:extLst>
                <a:ext uri="{FF2B5EF4-FFF2-40B4-BE49-F238E27FC236}">
                  <a16:creationId xmlns:a16="http://schemas.microsoft.com/office/drawing/2014/main" id="{CEF03027-4B8C-4C7D-A10F-13C9A1AEFAB9}"/>
                </a:ext>
              </a:extLst>
            </p:cNvPr>
            <p:cNvSpPr/>
            <p:nvPr/>
          </p:nvSpPr>
          <p:spPr>
            <a:xfrm>
              <a:off x="1412150" y="1260950"/>
              <a:ext cx="79800" cy="775"/>
            </a:xfrm>
            <a:custGeom>
              <a:avLst/>
              <a:gdLst/>
              <a:ahLst/>
              <a:cxnLst/>
              <a:rect l="l" t="t" r="r" b="b"/>
              <a:pathLst>
                <a:path w="3192" h="31" fill="none" extrusionOk="0">
                  <a:moveTo>
                    <a:pt x="3192" y="31"/>
                  </a:move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786;p36">
              <a:extLst>
                <a:ext uri="{FF2B5EF4-FFF2-40B4-BE49-F238E27FC236}">
                  <a16:creationId xmlns:a16="http://schemas.microsoft.com/office/drawing/2014/main" id="{7FB31E45-8102-47E7-84CC-846BD62362FD}"/>
                </a:ext>
              </a:extLst>
            </p:cNvPr>
            <p:cNvSpPr/>
            <p:nvPr/>
          </p:nvSpPr>
          <p:spPr>
            <a:xfrm>
              <a:off x="1412150" y="123815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885"/>
                  </a:move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787;p36">
              <a:extLst>
                <a:ext uri="{FF2B5EF4-FFF2-40B4-BE49-F238E27FC236}">
                  <a16:creationId xmlns:a16="http://schemas.microsoft.com/office/drawing/2014/main" id="{6A570F17-210F-4B66-A767-7DAA20D52546}"/>
                </a:ext>
              </a:extLst>
            </p:cNvPr>
            <p:cNvSpPr/>
            <p:nvPr/>
          </p:nvSpPr>
          <p:spPr>
            <a:xfrm>
              <a:off x="1471425" y="112037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fill="none" extrusionOk="0">
                  <a:moveTo>
                    <a:pt x="2219" y="2249"/>
                  </a:move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788;p36">
              <a:extLst>
                <a:ext uri="{FF2B5EF4-FFF2-40B4-BE49-F238E27FC236}">
                  <a16:creationId xmlns:a16="http://schemas.microsoft.com/office/drawing/2014/main" id="{AD735D6D-CCB4-48E5-A93A-1309A81CA0FE}"/>
                </a:ext>
              </a:extLst>
            </p:cNvPr>
            <p:cNvSpPr/>
            <p:nvPr/>
          </p:nvSpPr>
          <p:spPr>
            <a:xfrm>
              <a:off x="1454700" y="11036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fill="none" extrusionOk="0">
                  <a:moveTo>
                    <a:pt x="1" y="1338"/>
                  </a:moveTo>
                  <a:lnTo>
                    <a:pt x="1338" y="1"/>
                  </a:lnTo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789;p36">
              <a:extLst>
                <a:ext uri="{FF2B5EF4-FFF2-40B4-BE49-F238E27FC236}">
                  <a16:creationId xmlns:a16="http://schemas.microsoft.com/office/drawing/2014/main" id="{ED5E3734-2D32-44F7-800E-D1C6DEE0234E}"/>
                </a:ext>
              </a:extLst>
            </p:cNvPr>
            <p:cNvSpPr/>
            <p:nvPr/>
          </p:nvSpPr>
          <p:spPr>
            <a:xfrm>
              <a:off x="1523850" y="1278425"/>
              <a:ext cx="64625" cy="64625"/>
            </a:xfrm>
            <a:custGeom>
              <a:avLst/>
              <a:gdLst/>
              <a:ahLst/>
              <a:cxnLst/>
              <a:rect l="l" t="t" r="r" b="b"/>
              <a:pathLst>
                <a:path w="2585" h="2585" fill="none" extrusionOk="0">
                  <a:moveTo>
                    <a:pt x="2341" y="1733"/>
                  </a:moveTo>
                  <a:cubicBezTo>
                    <a:pt x="2098" y="2311"/>
                    <a:pt x="1429" y="2584"/>
                    <a:pt x="852" y="2341"/>
                  </a:cubicBezTo>
                  <a:cubicBezTo>
                    <a:pt x="274" y="2098"/>
                    <a:pt x="1" y="1429"/>
                    <a:pt x="244" y="852"/>
                  </a:cubicBezTo>
                  <a:cubicBezTo>
                    <a:pt x="487" y="274"/>
                    <a:pt x="1156" y="0"/>
                    <a:pt x="1733" y="244"/>
                  </a:cubicBezTo>
                  <a:cubicBezTo>
                    <a:pt x="2311" y="487"/>
                    <a:pt x="2584" y="1156"/>
                    <a:pt x="2341" y="173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790;p36">
              <a:extLst>
                <a:ext uri="{FF2B5EF4-FFF2-40B4-BE49-F238E27FC236}">
                  <a16:creationId xmlns:a16="http://schemas.microsoft.com/office/drawing/2014/main" id="{3D644E2A-1D30-4FAB-9341-CCFDED208F56}"/>
                </a:ext>
              </a:extLst>
            </p:cNvPr>
            <p:cNvSpPr/>
            <p:nvPr/>
          </p:nvSpPr>
          <p:spPr>
            <a:xfrm>
              <a:off x="1536775" y="116825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fill="none" extrusionOk="0">
                  <a:moveTo>
                    <a:pt x="3830" y="2827"/>
                  </a:moveTo>
                  <a:cubicBezTo>
                    <a:pt x="3435" y="3800"/>
                    <a:pt x="2341" y="4256"/>
                    <a:pt x="1398" y="3830"/>
                  </a:cubicBezTo>
                  <a:cubicBezTo>
                    <a:pt x="456" y="3435"/>
                    <a:pt x="0" y="2341"/>
                    <a:pt x="395" y="1398"/>
                  </a:cubicBezTo>
                  <a:cubicBezTo>
                    <a:pt x="791" y="456"/>
                    <a:pt x="1885" y="0"/>
                    <a:pt x="2827" y="395"/>
                  </a:cubicBezTo>
                  <a:cubicBezTo>
                    <a:pt x="3800" y="790"/>
                    <a:pt x="4256" y="1885"/>
                    <a:pt x="3830" y="282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791;p36">
              <a:extLst>
                <a:ext uri="{FF2B5EF4-FFF2-40B4-BE49-F238E27FC236}">
                  <a16:creationId xmlns:a16="http://schemas.microsoft.com/office/drawing/2014/main" id="{0A30BDEB-D696-4C9F-AFF6-6BFBBB4CD99F}"/>
                </a:ext>
              </a:extLst>
            </p:cNvPr>
            <p:cNvSpPr/>
            <p:nvPr/>
          </p:nvSpPr>
          <p:spPr>
            <a:xfrm>
              <a:off x="1599850" y="1266275"/>
              <a:ext cx="88150" cy="88175"/>
            </a:xfrm>
            <a:custGeom>
              <a:avLst/>
              <a:gdLst/>
              <a:ahLst/>
              <a:cxnLst/>
              <a:rect l="l" t="t" r="r" b="b"/>
              <a:pathLst>
                <a:path w="3526" h="3527" fill="none" extrusionOk="0">
                  <a:moveTo>
                    <a:pt x="3192" y="2341"/>
                  </a:moveTo>
                  <a:cubicBezTo>
                    <a:pt x="2857" y="3131"/>
                    <a:pt x="1945" y="3526"/>
                    <a:pt x="1186" y="3192"/>
                  </a:cubicBezTo>
                  <a:cubicBezTo>
                    <a:pt x="395" y="2857"/>
                    <a:pt x="0" y="1945"/>
                    <a:pt x="334" y="1155"/>
                  </a:cubicBezTo>
                  <a:cubicBezTo>
                    <a:pt x="669" y="395"/>
                    <a:pt x="1581" y="0"/>
                    <a:pt x="2371" y="335"/>
                  </a:cubicBezTo>
                  <a:cubicBezTo>
                    <a:pt x="3131" y="669"/>
                    <a:pt x="3526" y="1550"/>
                    <a:pt x="3192" y="234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792;p36">
              <a:extLst>
                <a:ext uri="{FF2B5EF4-FFF2-40B4-BE49-F238E27FC236}">
                  <a16:creationId xmlns:a16="http://schemas.microsoft.com/office/drawing/2014/main" id="{A4C5FD60-C127-46FE-BD6F-21314B4C8165}"/>
                </a:ext>
              </a:extLst>
            </p:cNvPr>
            <p:cNvSpPr/>
            <p:nvPr/>
          </p:nvSpPr>
          <p:spPr>
            <a:xfrm>
              <a:off x="1655300" y="1209275"/>
              <a:ext cx="51700" cy="50950"/>
            </a:xfrm>
            <a:custGeom>
              <a:avLst/>
              <a:gdLst/>
              <a:ahLst/>
              <a:cxnLst/>
              <a:rect l="l" t="t" r="r" b="b"/>
              <a:pathLst>
                <a:path w="2068" h="2038" fill="none" extrusionOk="0">
                  <a:moveTo>
                    <a:pt x="1855" y="1368"/>
                  </a:moveTo>
                  <a:cubicBezTo>
                    <a:pt x="1673" y="1824"/>
                    <a:pt x="1156" y="2037"/>
                    <a:pt x="700" y="1855"/>
                  </a:cubicBezTo>
                  <a:cubicBezTo>
                    <a:pt x="214" y="1642"/>
                    <a:pt x="1" y="1125"/>
                    <a:pt x="214" y="669"/>
                  </a:cubicBezTo>
                  <a:cubicBezTo>
                    <a:pt x="396" y="213"/>
                    <a:pt x="913" y="1"/>
                    <a:pt x="1369" y="183"/>
                  </a:cubicBezTo>
                  <a:cubicBezTo>
                    <a:pt x="1855" y="365"/>
                    <a:pt x="2068" y="912"/>
                    <a:pt x="1855" y="1368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3" name="Google Shape;748;p36">
            <a:extLst>
              <a:ext uri="{FF2B5EF4-FFF2-40B4-BE49-F238E27FC236}">
                <a16:creationId xmlns:a16="http://schemas.microsoft.com/office/drawing/2014/main" id="{AC351F92-783D-49DE-8B8C-AD8E3DBA810B}"/>
              </a:ext>
            </a:extLst>
          </p:cNvPr>
          <p:cNvSpPr txBox="1">
            <a:spLocks/>
          </p:cNvSpPr>
          <p:nvPr/>
        </p:nvSpPr>
        <p:spPr>
          <a:xfrm>
            <a:off x="509253" y="2038488"/>
            <a:ext cx="6934017" cy="107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SuperscriptNumbersFontFix"/>
              </a:rPr>
              <a:t>COVID-19 is the infectious disease caused by the most recently discovered coronavirus. This new virus and disease were unknown before the outbreak began in Wuhan, China, in December 2019. COVID-19 is now a pandemic affecting many countries globally.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B63AB6-743C-4C2B-8205-B2B146526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1"/>
    </mc:Choice>
    <mc:Fallback xmlns="">
      <p:transition spd="slow" advTm="69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D41-6176-4D32-B0D2-D9E0F7C8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5" y="3353851"/>
            <a:ext cx="7696270" cy="922088"/>
          </a:xfrm>
          <a:prstGeom prst="rect">
            <a:avLst/>
          </a:prstGeom>
        </p:spPr>
      </p:pic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73F297D3-A3E4-4AD1-811E-2CAD5478D37E}"/>
              </a:ext>
            </a:extLst>
          </p:cNvPr>
          <p:cNvSpPr txBox="1">
            <a:spLocks/>
          </p:cNvSpPr>
          <p:nvPr/>
        </p:nvSpPr>
        <p:spPr>
          <a:xfrm>
            <a:off x="606644" y="445818"/>
            <a:ext cx="8191841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Corona virus spread out with respect to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Recovered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72A4C-B8DE-4FFF-B1C5-5991E4D97924}"/>
              </a:ext>
            </a:extLst>
          </p:cNvPr>
          <p:cNvSpPr txBox="1"/>
          <p:nvPr/>
        </p:nvSpPr>
        <p:spPr>
          <a:xfrm>
            <a:off x="1895416" y="1360218"/>
            <a:ext cx="5367981" cy="1569660"/>
          </a:xfrm>
          <a:prstGeom prst="rect">
            <a:avLst/>
          </a:prstGeom>
          <a:solidFill>
            <a:schemeClr val="accent3">
              <a:lumMod val="20000"/>
              <a:lumOff val="8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	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Total_Recovered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	AVG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AVG_Recovered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Variance_Recovered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STDEV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STDev_Recovered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1620;p45">
            <a:extLst>
              <a:ext uri="{FF2B5EF4-FFF2-40B4-BE49-F238E27FC236}">
                <a16:creationId xmlns:a16="http://schemas.microsoft.com/office/drawing/2014/main" id="{3685E6A4-11A8-4BEB-AB8D-66A8144204F7}"/>
              </a:ext>
            </a:extLst>
          </p:cNvPr>
          <p:cNvGrpSpPr/>
          <p:nvPr/>
        </p:nvGrpSpPr>
        <p:grpSpPr>
          <a:xfrm rot="18572831">
            <a:off x="-191341" y="-314189"/>
            <a:ext cx="1760091" cy="1673316"/>
            <a:chOff x="6855525" y="3005825"/>
            <a:chExt cx="2128541" cy="2034921"/>
          </a:xfrm>
        </p:grpSpPr>
        <p:sp>
          <p:nvSpPr>
            <p:cNvPr id="9" name="Google Shape;1621;p45">
              <a:extLst>
                <a:ext uri="{FF2B5EF4-FFF2-40B4-BE49-F238E27FC236}">
                  <a16:creationId xmlns:a16="http://schemas.microsoft.com/office/drawing/2014/main" id="{8F41F7B2-8E90-4EC0-9758-0356D08F23AA}"/>
                </a:ext>
              </a:extLst>
            </p:cNvPr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" name="Google Shape;1622;p45">
              <a:extLst>
                <a:ext uri="{FF2B5EF4-FFF2-40B4-BE49-F238E27FC236}">
                  <a16:creationId xmlns:a16="http://schemas.microsoft.com/office/drawing/2014/main" id="{677F8E74-0567-4AC7-8F5B-DA5408953591}"/>
                </a:ext>
              </a:extLst>
            </p:cNvPr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11" name="Google Shape;1623;p45">
                <a:extLst>
                  <a:ext uri="{FF2B5EF4-FFF2-40B4-BE49-F238E27FC236}">
                    <a16:creationId xmlns:a16="http://schemas.microsoft.com/office/drawing/2014/main" id="{FF3A0144-6629-4E69-A964-9F5A7BE84E55}"/>
                  </a:ext>
                </a:extLst>
              </p:cNvPr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624;p45">
                <a:extLst>
                  <a:ext uri="{FF2B5EF4-FFF2-40B4-BE49-F238E27FC236}">
                    <a16:creationId xmlns:a16="http://schemas.microsoft.com/office/drawing/2014/main" id="{7C580A15-D89F-421F-B972-2FCBDF4C4D37}"/>
                  </a:ext>
                </a:extLst>
              </p:cNvPr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625;p45">
                <a:extLst>
                  <a:ext uri="{FF2B5EF4-FFF2-40B4-BE49-F238E27FC236}">
                    <a16:creationId xmlns:a16="http://schemas.microsoft.com/office/drawing/2014/main" id="{73D5C12B-041A-4551-BB5B-F363197EFBA9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626;p45">
                <a:extLst>
                  <a:ext uri="{FF2B5EF4-FFF2-40B4-BE49-F238E27FC236}">
                    <a16:creationId xmlns:a16="http://schemas.microsoft.com/office/drawing/2014/main" id="{79FE0AA5-9AFD-4BA0-AC5C-BBD218A5F2C4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627;p45">
                <a:extLst>
                  <a:ext uri="{FF2B5EF4-FFF2-40B4-BE49-F238E27FC236}">
                    <a16:creationId xmlns:a16="http://schemas.microsoft.com/office/drawing/2014/main" id="{EDF7E101-CD3F-41F4-8B7E-E16A13CA12C2}"/>
                  </a:ext>
                </a:extLst>
              </p:cNvPr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28;p45">
                <a:extLst>
                  <a:ext uri="{FF2B5EF4-FFF2-40B4-BE49-F238E27FC236}">
                    <a16:creationId xmlns:a16="http://schemas.microsoft.com/office/drawing/2014/main" id="{E0B10962-F0F7-4DE6-86E3-37AE79B472BC}"/>
                  </a:ext>
                </a:extLst>
              </p:cNvPr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629;p45">
                <a:extLst>
                  <a:ext uri="{FF2B5EF4-FFF2-40B4-BE49-F238E27FC236}">
                    <a16:creationId xmlns:a16="http://schemas.microsoft.com/office/drawing/2014/main" id="{604D2EA2-FA33-4509-A421-DE45CEDEF2A9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630;p45">
                <a:extLst>
                  <a:ext uri="{FF2B5EF4-FFF2-40B4-BE49-F238E27FC236}">
                    <a16:creationId xmlns:a16="http://schemas.microsoft.com/office/drawing/2014/main" id="{03EE0DA4-FFA1-497C-B45D-07705885C55B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631;p45">
                <a:extLst>
                  <a:ext uri="{FF2B5EF4-FFF2-40B4-BE49-F238E27FC236}">
                    <a16:creationId xmlns:a16="http://schemas.microsoft.com/office/drawing/2014/main" id="{06956A38-3BA9-4FDD-9204-77883E25CA0C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632;p45">
                <a:extLst>
                  <a:ext uri="{FF2B5EF4-FFF2-40B4-BE49-F238E27FC236}">
                    <a16:creationId xmlns:a16="http://schemas.microsoft.com/office/drawing/2014/main" id="{481E27F7-8E43-4C05-A6FB-E5F9A5630AC0}"/>
                  </a:ext>
                </a:extLst>
              </p:cNvPr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633;p45">
                <a:extLst>
                  <a:ext uri="{FF2B5EF4-FFF2-40B4-BE49-F238E27FC236}">
                    <a16:creationId xmlns:a16="http://schemas.microsoft.com/office/drawing/2014/main" id="{62996BF8-2D9D-464E-B3DE-3D0B442E25CC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634;p45">
                <a:extLst>
                  <a:ext uri="{FF2B5EF4-FFF2-40B4-BE49-F238E27FC236}">
                    <a16:creationId xmlns:a16="http://schemas.microsoft.com/office/drawing/2014/main" id="{7C821C5D-CD9C-42E3-B04A-3626397E9B8E}"/>
                  </a:ext>
                </a:extLst>
              </p:cNvPr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635;p45">
                <a:extLst>
                  <a:ext uri="{FF2B5EF4-FFF2-40B4-BE49-F238E27FC236}">
                    <a16:creationId xmlns:a16="http://schemas.microsoft.com/office/drawing/2014/main" id="{9F6AEBB0-2B55-4A18-A567-3A30DF8C2C7D}"/>
                  </a:ext>
                </a:extLst>
              </p:cNvPr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636;p45">
                <a:extLst>
                  <a:ext uri="{FF2B5EF4-FFF2-40B4-BE49-F238E27FC236}">
                    <a16:creationId xmlns:a16="http://schemas.microsoft.com/office/drawing/2014/main" id="{5AF694C4-51D4-4532-9FB0-A4631E624502}"/>
                  </a:ext>
                </a:extLst>
              </p:cNvPr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637;p45">
                <a:extLst>
                  <a:ext uri="{FF2B5EF4-FFF2-40B4-BE49-F238E27FC236}">
                    <a16:creationId xmlns:a16="http://schemas.microsoft.com/office/drawing/2014/main" id="{8573F6A1-92CE-4C42-BE79-004B91F6DE45}"/>
                  </a:ext>
                </a:extLst>
              </p:cNvPr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oogle Shape;1683;p45">
            <a:extLst>
              <a:ext uri="{FF2B5EF4-FFF2-40B4-BE49-F238E27FC236}">
                <a16:creationId xmlns:a16="http://schemas.microsoft.com/office/drawing/2014/main" id="{788E4C1A-D4D4-41EF-A950-D006167CF7EE}"/>
              </a:ext>
            </a:extLst>
          </p:cNvPr>
          <p:cNvGrpSpPr/>
          <p:nvPr/>
        </p:nvGrpSpPr>
        <p:grpSpPr>
          <a:xfrm rot="21178008">
            <a:off x="7849206" y="-23616"/>
            <a:ext cx="1346496" cy="1737367"/>
            <a:chOff x="6657355" y="221675"/>
            <a:chExt cx="2059068" cy="2644025"/>
          </a:xfrm>
        </p:grpSpPr>
        <p:sp>
          <p:nvSpPr>
            <p:cNvPr id="27" name="Google Shape;1684;p45">
              <a:extLst>
                <a:ext uri="{FF2B5EF4-FFF2-40B4-BE49-F238E27FC236}">
                  <a16:creationId xmlns:a16="http://schemas.microsoft.com/office/drawing/2014/main" id="{840712A6-4E3F-4F1B-97C0-93291B6862A7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" name="Google Shape;1685;p45">
              <a:extLst>
                <a:ext uri="{FF2B5EF4-FFF2-40B4-BE49-F238E27FC236}">
                  <a16:creationId xmlns:a16="http://schemas.microsoft.com/office/drawing/2014/main" id="{B2CD1FF4-ABF6-45E4-8641-9C885965EB1F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29" name="Google Shape;1686;p45">
                <a:extLst>
                  <a:ext uri="{FF2B5EF4-FFF2-40B4-BE49-F238E27FC236}">
                    <a16:creationId xmlns:a16="http://schemas.microsoft.com/office/drawing/2014/main" id="{ABFB205C-182E-4E51-9A7E-18CD14CB0BF0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687;p45">
                <a:extLst>
                  <a:ext uri="{FF2B5EF4-FFF2-40B4-BE49-F238E27FC236}">
                    <a16:creationId xmlns:a16="http://schemas.microsoft.com/office/drawing/2014/main" id="{D86D6142-A9C5-4E4B-9624-67D1093C0FE3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688;p45">
                <a:extLst>
                  <a:ext uri="{FF2B5EF4-FFF2-40B4-BE49-F238E27FC236}">
                    <a16:creationId xmlns:a16="http://schemas.microsoft.com/office/drawing/2014/main" id="{4B176558-909E-4F63-947D-3C7C2D82364A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689;p45">
                <a:extLst>
                  <a:ext uri="{FF2B5EF4-FFF2-40B4-BE49-F238E27FC236}">
                    <a16:creationId xmlns:a16="http://schemas.microsoft.com/office/drawing/2014/main" id="{F0EEFA96-B82E-4788-8C66-DF0FD15C8DD6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690;p45">
                <a:extLst>
                  <a:ext uri="{FF2B5EF4-FFF2-40B4-BE49-F238E27FC236}">
                    <a16:creationId xmlns:a16="http://schemas.microsoft.com/office/drawing/2014/main" id="{8F328D18-C31A-46CC-AF43-B5246B4CE34B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691;p45">
                <a:extLst>
                  <a:ext uri="{FF2B5EF4-FFF2-40B4-BE49-F238E27FC236}">
                    <a16:creationId xmlns:a16="http://schemas.microsoft.com/office/drawing/2014/main" id="{1AE02B49-BFDC-4324-81FC-B0ABE50257A5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692;p45">
                <a:extLst>
                  <a:ext uri="{FF2B5EF4-FFF2-40B4-BE49-F238E27FC236}">
                    <a16:creationId xmlns:a16="http://schemas.microsoft.com/office/drawing/2014/main" id="{A4A7FC21-705B-489D-B7ED-8D067D18250A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93;p45">
                <a:extLst>
                  <a:ext uri="{FF2B5EF4-FFF2-40B4-BE49-F238E27FC236}">
                    <a16:creationId xmlns:a16="http://schemas.microsoft.com/office/drawing/2014/main" id="{AE8DE8B3-19B5-4640-8AB0-2296FF1EAECF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694;p45">
                <a:extLst>
                  <a:ext uri="{FF2B5EF4-FFF2-40B4-BE49-F238E27FC236}">
                    <a16:creationId xmlns:a16="http://schemas.microsoft.com/office/drawing/2014/main" id="{0A3A28FE-29DE-4B4E-A701-A97A53DA9446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695;p45">
                <a:extLst>
                  <a:ext uri="{FF2B5EF4-FFF2-40B4-BE49-F238E27FC236}">
                    <a16:creationId xmlns:a16="http://schemas.microsoft.com/office/drawing/2014/main" id="{26C209B9-A4E8-464D-A08C-5473A2E1DB96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696;p45">
                <a:extLst>
                  <a:ext uri="{FF2B5EF4-FFF2-40B4-BE49-F238E27FC236}">
                    <a16:creationId xmlns:a16="http://schemas.microsoft.com/office/drawing/2014/main" id="{592B7A9B-5F22-4092-8D11-2CE8E3F27F3C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697;p45">
                <a:extLst>
                  <a:ext uri="{FF2B5EF4-FFF2-40B4-BE49-F238E27FC236}">
                    <a16:creationId xmlns:a16="http://schemas.microsoft.com/office/drawing/2014/main" id="{460D3B9A-0C0C-4E52-A4F9-654A66CC820E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698;p45">
                <a:extLst>
                  <a:ext uri="{FF2B5EF4-FFF2-40B4-BE49-F238E27FC236}">
                    <a16:creationId xmlns:a16="http://schemas.microsoft.com/office/drawing/2014/main" id="{501C0468-BD63-4A89-9500-378FB2F9166F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699;p45">
                <a:extLst>
                  <a:ext uri="{FF2B5EF4-FFF2-40B4-BE49-F238E27FC236}">
                    <a16:creationId xmlns:a16="http://schemas.microsoft.com/office/drawing/2014/main" id="{37EF131D-B2AA-4489-A1F1-D9435F21F6D9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700;p45">
                <a:extLst>
                  <a:ext uri="{FF2B5EF4-FFF2-40B4-BE49-F238E27FC236}">
                    <a16:creationId xmlns:a16="http://schemas.microsoft.com/office/drawing/2014/main" id="{7064D319-CE57-48CC-B194-1F04F55AB9D6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701;p45">
                <a:extLst>
                  <a:ext uri="{FF2B5EF4-FFF2-40B4-BE49-F238E27FC236}">
                    <a16:creationId xmlns:a16="http://schemas.microsoft.com/office/drawing/2014/main" id="{B262F820-F93E-4C13-ADFD-4DC477A8817B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702;p45">
                <a:extLst>
                  <a:ext uri="{FF2B5EF4-FFF2-40B4-BE49-F238E27FC236}">
                    <a16:creationId xmlns:a16="http://schemas.microsoft.com/office/drawing/2014/main" id="{BB9A1CA2-E4CC-493F-A159-733E39FEAFA9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703;p45">
                <a:extLst>
                  <a:ext uri="{FF2B5EF4-FFF2-40B4-BE49-F238E27FC236}">
                    <a16:creationId xmlns:a16="http://schemas.microsoft.com/office/drawing/2014/main" id="{2E174523-D7B6-48C0-92CD-FC9ADC45B836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704;p45">
                <a:extLst>
                  <a:ext uri="{FF2B5EF4-FFF2-40B4-BE49-F238E27FC236}">
                    <a16:creationId xmlns:a16="http://schemas.microsoft.com/office/drawing/2014/main" id="{F13046D3-9352-47F4-A529-B52F90690585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705;p45">
                <a:extLst>
                  <a:ext uri="{FF2B5EF4-FFF2-40B4-BE49-F238E27FC236}">
                    <a16:creationId xmlns:a16="http://schemas.microsoft.com/office/drawing/2014/main" id="{A1E74177-26F0-40A6-B5D5-5A40BC58491E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706;p45">
                <a:extLst>
                  <a:ext uri="{FF2B5EF4-FFF2-40B4-BE49-F238E27FC236}">
                    <a16:creationId xmlns:a16="http://schemas.microsoft.com/office/drawing/2014/main" id="{001B6AB7-7C5C-4CE7-B46F-1FCAFEC57057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707;p45">
                <a:extLst>
                  <a:ext uri="{FF2B5EF4-FFF2-40B4-BE49-F238E27FC236}">
                    <a16:creationId xmlns:a16="http://schemas.microsoft.com/office/drawing/2014/main" id="{847A4D71-E21B-4BDE-8203-29C9F6A830DE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708;p45">
                <a:extLst>
                  <a:ext uri="{FF2B5EF4-FFF2-40B4-BE49-F238E27FC236}">
                    <a16:creationId xmlns:a16="http://schemas.microsoft.com/office/drawing/2014/main" id="{DAA24243-8421-4500-99D2-6BBB68148168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709;p45">
                <a:extLst>
                  <a:ext uri="{FF2B5EF4-FFF2-40B4-BE49-F238E27FC236}">
                    <a16:creationId xmlns:a16="http://schemas.microsoft.com/office/drawing/2014/main" id="{409A0C67-E2FC-4387-BF86-3C99479AB297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710;p45">
                <a:extLst>
                  <a:ext uri="{FF2B5EF4-FFF2-40B4-BE49-F238E27FC236}">
                    <a16:creationId xmlns:a16="http://schemas.microsoft.com/office/drawing/2014/main" id="{03BA6AE0-7F0C-4E55-B57F-8DAA9FEE8C22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711;p45">
                <a:extLst>
                  <a:ext uri="{FF2B5EF4-FFF2-40B4-BE49-F238E27FC236}">
                    <a16:creationId xmlns:a16="http://schemas.microsoft.com/office/drawing/2014/main" id="{9C151E7D-A0BE-4ED4-A218-C05B7CB7B786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712;p45">
                <a:extLst>
                  <a:ext uri="{FF2B5EF4-FFF2-40B4-BE49-F238E27FC236}">
                    <a16:creationId xmlns:a16="http://schemas.microsoft.com/office/drawing/2014/main" id="{5D00876C-24B8-4A14-A0B3-9E1608E043FB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713;p45">
                <a:extLst>
                  <a:ext uri="{FF2B5EF4-FFF2-40B4-BE49-F238E27FC236}">
                    <a16:creationId xmlns:a16="http://schemas.microsoft.com/office/drawing/2014/main" id="{A067F152-4736-447C-8DC4-72A86096642D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714;p45">
                <a:extLst>
                  <a:ext uri="{FF2B5EF4-FFF2-40B4-BE49-F238E27FC236}">
                    <a16:creationId xmlns:a16="http://schemas.microsoft.com/office/drawing/2014/main" id="{5969C812-B6C9-4B2E-A5AD-E9A63CF00DA2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715;p45">
                <a:extLst>
                  <a:ext uri="{FF2B5EF4-FFF2-40B4-BE49-F238E27FC236}">
                    <a16:creationId xmlns:a16="http://schemas.microsoft.com/office/drawing/2014/main" id="{56644AF4-FFA1-4024-BF7B-944894652121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16;p45">
                <a:extLst>
                  <a:ext uri="{FF2B5EF4-FFF2-40B4-BE49-F238E27FC236}">
                    <a16:creationId xmlns:a16="http://schemas.microsoft.com/office/drawing/2014/main" id="{45EF30B9-CB0E-4699-8F42-24220F262270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717;p45">
                <a:extLst>
                  <a:ext uri="{FF2B5EF4-FFF2-40B4-BE49-F238E27FC236}">
                    <a16:creationId xmlns:a16="http://schemas.microsoft.com/office/drawing/2014/main" id="{417B8011-CD97-4EFC-A1AB-31FD7EEEDCF9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718;p45">
                <a:extLst>
                  <a:ext uri="{FF2B5EF4-FFF2-40B4-BE49-F238E27FC236}">
                    <a16:creationId xmlns:a16="http://schemas.microsoft.com/office/drawing/2014/main" id="{E3750A46-82B6-4A32-BB44-17C2F7FD6382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719;p45">
                <a:extLst>
                  <a:ext uri="{FF2B5EF4-FFF2-40B4-BE49-F238E27FC236}">
                    <a16:creationId xmlns:a16="http://schemas.microsoft.com/office/drawing/2014/main" id="{369BE1E9-8798-458A-8C16-EB4B428515A9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720;p45">
                <a:extLst>
                  <a:ext uri="{FF2B5EF4-FFF2-40B4-BE49-F238E27FC236}">
                    <a16:creationId xmlns:a16="http://schemas.microsoft.com/office/drawing/2014/main" id="{D1E5AE7D-8E9D-4702-AE7A-7A57E437C0EB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721;p45">
                <a:extLst>
                  <a:ext uri="{FF2B5EF4-FFF2-40B4-BE49-F238E27FC236}">
                    <a16:creationId xmlns:a16="http://schemas.microsoft.com/office/drawing/2014/main" id="{A532BECF-D8B1-4A85-A572-4B7364551C88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722;p45">
                <a:extLst>
                  <a:ext uri="{FF2B5EF4-FFF2-40B4-BE49-F238E27FC236}">
                    <a16:creationId xmlns:a16="http://schemas.microsoft.com/office/drawing/2014/main" id="{79EFDE23-6F17-4BA4-92CA-FCA68AE20E8C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6" name="Google Shape;1572;p45">
            <a:extLst>
              <a:ext uri="{FF2B5EF4-FFF2-40B4-BE49-F238E27FC236}">
                <a16:creationId xmlns:a16="http://schemas.microsoft.com/office/drawing/2014/main" id="{8F3D2944-8F57-4FF0-BDB1-1E0183A60E50}"/>
              </a:ext>
            </a:extLst>
          </p:cNvPr>
          <p:cNvGrpSpPr/>
          <p:nvPr/>
        </p:nvGrpSpPr>
        <p:grpSpPr>
          <a:xfrm>
            <a:off x="-203200" y="3986705"/>
            <a:ext cx="1320799" cy="1212824"/>
            <a:chOff x="6660325" y="3820125"/>
            <a:chExt cx="1242421" cy="1142979"/>
          </a:xfrm>
        </p:grpSpPr>
        <p:sp>
          <p:nvSpPr>
            <p:cNvPr id="67" name="Google Shape;1573;p45">
              <a:extLst>
                <a:ext uri="{FF2B5EF4-FFF2-40B4-BE49-F238E27FC236}">
                  <a16:creationId xmlns:a16="http://schemas.microsoft.com/office/drawing/2014/main" id="{3EEC14B2-68B9-4307-A8A7-A99E4FEA9B94}"/>
                </a:ext>
              </a:extLst>
            </p:cNvPr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8" name="Google Shape;1574;p45">
              <a:extLst>
                <a:ext uri="{FF2B5EF4-FFF2-40B4-BE49-F238E27FC236}">
                  <a16:creationId xmlns:a16="http://schemas.microsoft.com/office/drawing/2014/main" id="{3D31E26D-C803-48FE-A3A1-56E1E3E11A71}"/>
                </a:ext>
              </a:extLst>
            </p:cNvPr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69" name="Google Shape;1575;p45">
                <a:extLst>
                  <a:ext uri="{FF2B5EF4-FFF2-40B4-BE49-F238E27FC236}">
                    <a16:creationId xmlns:a16="http://schemas.microsoft.com/office/drawing/2014/main" id="{C3314370-3589-4F32-AEF8-6555DED8955B}"/>
                  </a:ext>
                </a:extLst>
              </p:cNvPr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576;p45">
                <a:extLst>
                  <a:ext uri="{FF2B5EF4-FFF2-40B4-BE49-F238E27FC236}">
                    <a16:creationId xmlns:a16="http://schemas.microsoft.com/office/drawing/2014/main" id="{2D3ADD2B-34FE-4195-99B0-D5BA923FB51B}"/>
                  </a:ext>
                </a:extLst>
              </p:cNvPr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577;p45">
                <a:extLst>
                  <a:ext uri="{FF2B5EF4-FFF2-40B4-BE49-F238E27FC236}">
                    <a16:creationId xmlns:a16="http://schemas.microsoft.com/office/drawing/2014/main" id="{7A76C592-494C-4CCC-B81A-2C6F28C67F34}"/>
                  </a:ext>
                </a:extLst>
              </p:cNvPr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578;p45">
                <a:extLst>
                  <a:ext uri="{FF2B5EF4-FFF2-40B4-BE49-F238E27FC236}">
                    <a16:creationId xmlns:a16="http://schemas.microsoft.com/office/drawing/2014/main" id="{038AB66B-6180-4405-9FD5-58FCEBA28176}"/>
                  </a:ext>
                </a:extLst>
              </p:cNvPr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579;p45">
                <a:extLst>
                  <a:ext uri="{FF2B5EF4-FFF2-40B4-BE49-F238E27FC236}">
                    <a16:creationId xmlns:a16="http://schemas.microsoft.com/office/drawing/2014/main" id="{85CCD5CF-DD76-4411-8999-4B6938C58BED}"/>
                  </a:ext>
                </a:extLst>
              </p:cNvPr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580;p45">
                <a:extLst>
                  <a:ext uri="{FF2B5EF4-FFF2-40B4-BE49-F238E27FC236}">
                    <a16:creationId xmlns:a16="http://schemas.microsoft.com/office/drawing/2014/main" id="{47228895-EDA7-4E2B-B95C-A33BEAB5913B}"/>
                  </a:ext>
                </a:extLst>
              </p:cNvPr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581;p45">
                <a:extLst>
                  <a:ext uri="{FF2B5EF4-FFF2-40B4-BE49-F238E27FC236}">
                    <a16:creationId xmlns:a16="http://schemas.microsoft.com/office/drawing/2014/main" id="{E5BB378D-64A7-4036-BCDC-9BC7BEFA455E}"/>
                  </a:ext>
                </a:extLst>
              </p:cNvPr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582;p45">
                <a:extLst>
                  <a:ext uri="{FF2B5EF4-FFF2-40B4-BE49-F238E27FC236}">
                    <a16:creationId xmlns:a16="http://schemas.microsoft.com/office/drawing/2014/main" id="{A1BBB55E-A98E-440D-8504-0D8C0DA15355}"/>
                  </a:ext>
                </a:extLst>
              </p:cNvPr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583;p45">
                <a:extLst>
                  <a:ext uri="{FF2B5EF4-FFF2-40B4-BE49-F238E27FC236}">
                    <a16:creationId xmlns:a16="http://schemas.microsoft.com/office/drawing/2014/main" id="{2B4F9185-D5B1-44E2-8C72-127BD1865287}"/>
                  </a:ext>
                </a:extLst>
              </p:cNvPr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584;p45">
                <a:extLst>
                  <a:ext uri="{FF2B5EF4-FFF2-40B4-BE49-F238E27FC236}">
                    <a16:creationId xmlns:a16="http://schemas.microsoft.com/office/drawing/2014/main" id="{B10F1498-0515-49F8-9C88-0E85E9AFA8C8}"/>
                  </a:ext>
                </a:extLst>
              </p:cNvPr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585;p45">
                <a:extLst>
                  <a:ext uri="{FF2B5EF4-FFF2-40B4-BE49-F238E27FC236}">
                    <a16:creationId xmlns:a16="http://schemas.microsoft.com/office/drawing/2014/main" id="{72EB4932-987B-4A13-8A76-351736CCA497}"/>
                  </a:ext>
                </a:extLst>
              </p:cNvPr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586;p45">
                <a:extLst>
                  <a:ext uri="{FF2B5EF4-FFF2-40B4-BE49-F238E27FC236}">
                    <a16:creationId xmlns:a16="http://schemas.microsoft.com/office/drawing/2014/main" id="{2C783299-7B82-4F3D-A43B-B54AF45FC1D1}"/>
                  </a:ext>
                </a:extLst>
              </p:cNvPr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587;p45">
                <a:extLst>
                  <a:ext uri="{FF2B5EF4-FFF2-40B4-BE49-F238E27FC236}">
                    <a16:creationId xmlns:a16="http://schemas.microsoft.com/office/drawing/2014/main" id="{750FCAB7-023C-4E1B-ACCC-79366465D0CA}"/>
                  </a:ext>
                </a:extLst>
              </p:cNvPr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588;p45">
                <a:extLst>
                  <a:ext uri="{FF2B5EF4-FFF2-40B4-BE49-F238E27FC236}">
                    <a16:creationId xmlns:a16="http://schemas.microsoft.com/office/drawing/2014/main" id="{778FDABE-D0B7-43DC-9B94-36C76D2ABCCA}"/>
                  </a:ext>
                </a:extLst>
              </p:cNvPr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589;p45">
                <a:extLst>
                  <a:ext uri="{FF2B5EF4-FFF2-40B4-BE49-F238E27FC236}">
                    <a16:creationId xmlns:a16="http://schemas.microsoft.com/office/drawing/2014/main" id="{0173A2D6-37C6-480C-BC1B-61D2822F2BA5}"/>
                  </a:ext>
                </a:extLst>
              </p:cNvPr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590;p45">
                <a:extLst>
                  <a:ext uri="{FF2B5EF4-FFF2-40B4-BE49-F238E27FC236}">
                    <a16:creationId xmlns:a16="http://schemas.microsoft.com/office/drawing/2014/main" id="{921917A4-35F8-4ED0-94B2-94E128A64351}"/>
                  </a:ext>
                </a:extLst>
              </p:cNvPr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591;p45">
                <a:extLst>
                  <a:ext uri="{FF2B5EF4-FFF2-40B4-BE49-F238E27FC236}">
                    <a16:creationId xmlns:a16="http://schemas.microsoft.com/office/drawing/2014/main" id="{168605D4-D291-474E-9889-47AAA76588C6}"/>
                  </a:ext>
                </a:extLst>
              </p:cNvPr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592;p45">
                <a:extLst>
                  <a:ext uri="{FF2B5EF4-FFF2-40B4-BE49-F238E27FC236}">
                    <a16:creationId xmlns:a16="http://schemas.microsoft.com/office/drawing/2014/main" id="{20EEC8F6-3D70-4172-881F-36BEF4FD8C3F}"/>
                  </a:ext>
                </a:extLst>
              </p:cNvPr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593;p45">
                <a:extLst>
                  <a:ext uri="{FF2B5EF4-FFF2-40B4-BE49-F238E27FC236}">
                    <a16:creationId xmlns:a16="http://schemas.microsoft.com/office/drawing/2014/main" id="{602D38C7-6BCF-41F3-BDDA-99E0644F6BD9}"/>
                  </a:ext>
                </a:extLst>
              </p:cNvPr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594;p45">
                <a:extLst>
                  <a:ext uri="{FF2B5EF4-FFF2-40B4-BE49-F238E27FC236}">
                    <a16:creationId xmlns:a16="http://schemas.microsoft.com/office/drawing/2014/main" id="{21FC237D-86A1-498D-A0C7-EA20EA5E4D4C}"/>
                  </a:ext>
                </a:extLst>
              </p:cNvPr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595;p45">
                <a:extLst>
                  <a:ext uri="{FF2B5EF4-FFF2-40B4-BE49-F238E27FC236}">
                    <a16:creationId xmlns:a16="http://schemas.microsoft.com/office/drawing/2014/main" id="{7131926F-23D9-47DF-B091-B146B85DEB5C}"/>
                  </a:ext>
                </a:extLst>
              </p:cNvPr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596;p45">
                <a:extLst>
                  <a:ext uri="{FF2B5EF4-FFF2-40B4-BE49-F238E27FC236}">
                    <a16:creationId xmlns:a16="http://schemas.microsoft.com/office/drawing/2014/main" id="{E2831439-1E52-4AB6-8EF7-57917FD73419}"/>
                  </a:ext>
                </a:extLst>
              </p:cNvPr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597;p45">
                <a:extLst>
                  <a:ext uri="{FF2B5EF4-FFF2-40B4-BE49-F238E27FC236}">
                    <a16:creationId xmlns:a16="http://schemas.microsoft.com/office/drawing/2014/main" id="{07238765-795A-470A-B069-BF0E9CA69C57}"/>
                  </a:ext>
                </a:extLst>
              </p:cNvPr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598;p45">
                <a:extLst>
                  <a:ext uri="{FF2B5EF4-FFF2-40B4-BE49-F238E27FC236}">
                    <a16:creationId xmlns:a16="http://schemas.microsoft.com/office/drawing/2014/main" id="{76EE4BAF-EF08-40BC-B426-9AA3002F140E}"/>
                  </a:ext>
                </a:extLst>
              </p:cNvPr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599;p45">
                <a:extLst>
                  <a:ext uri="{FF2B5EF4-FFF2-40B4-BE49-F238E27FC236}">
                    <a16:creationId xmlns:a16="http://schemas.microsoft.com/office/drawing/2014/main" id="{56809B4A-07B0-4547-9656-299ABC9601E0}"/>
                  </a:ext>
                </a:extLst>
              </p:cNvPr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600;p45">
                <a:extLst>
                  <a:ext uri="{FF2B5EF4-FFF2-40B4-BE49-F238E27FC236}">
                    <a16:creationId xmlns:a16="http://schemas.microsoft.com/office/drawing/2014/main" id="{A65930D5-9AF8-40DF-9171-912E71A575FD}"/>
                  </a:ext>
                </a:extLst>
              </p:cNvPr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601;p45">
                <a:extLst>
                  <a:ext uri="{FF2B5EF4-FFF2-40B4-BE49-F238E27FC236}">
                    <a16:creationId xmlns:a16="http://schemas.microsoft.com/office/drawing/2014/main" id="{B3392437-3403-4B6F-ACCA-87018D3F346C}"/>
                  </a:ext>
                </a:extLst>
              </p:cNvPr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1602;p45">
                <a:extLst>
                  <a:ext uri="{FF2B5EF4-FFF2-40B4-BE49-F238E27FC236}">
                    <a16:creationId xmlns:a16="http://schemas.microsoft.com/office/drawing/2014/main" id="{ECBF6581-8BA3-4789-9D2B-2580FE36BC19}"/>
                  </a:ext>
                </a:extLst>
              </p:cNvPr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603;p45">
                <a:extLst>
                  <a:ext uri="{FF2B5EF4-FFF2-40B4-BE49-F238E27FC236}">
                    <a16:creationId xmlns:a16="http://schemas.microsoft.com/office/drawing/2014/main" id="{98D2A0B2-5CF0-440B-86C3-90D2C226D6F7}"/>
                  </a:ext>
                </a:extLst>
              </p:cNvPr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604;p45">
                <a:extLst>
                  <a:ext uri="{FF2B5EF4-FFF2-40B4-BE49-F238E27FC236}">
                    <a16:creationId xmlns:a16="http://schemas.microsoft.com/office/drawing/2014/main" id="{BB50CC96-B5B1-4324-9F07-EC7E98346EED}"/>
                  </a:ext>
                </a:extLst>
              </p:cNvPr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605;p45">
                <a:extLst>
                  <a:ext uri="{FF2B5EF4-FFF2-40B4-BE49-F238E27FC236}">
                    <a16:creationId xmlns:a16="http://schemas.microsoft.com/office/drawing/2014/main" id="{967A0CED-AD16-413A-BA75-A47835B20E33}"/>
                  </a:ext>
                </a:extLst>
              </p:cNvPr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606;p45">
                <a:extLst>
                  <a:ext uri="{FF2B5EF4-FFF2-40B4-BE49-F238E27FC236}">
                    <a16:creationId xmlns:a16="http://schemas.microsoft.com/office/drawing/2014/main" id="{6E2F977F-41E4-496B-A518-3DFECED6B27B}"/>
                  </a:ext>
                </a:extLst>
              </p:cNvPr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607;p45">
                <a:extLst>
                  <a:ext uri="{FF2B5EF4-FFF2-40B4-BE49-F238E27FC236}">
                    <a16:creationId xmlns:a16="http://schemas.microsoft.com/office/drawing/2014/main" id="{5F25A44A-529C-4CBA-9C4F-11A36B5DC0FC}"/>
                  </a:ext>
                </a:extLst>
              </p:cNvPr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608;p45">
                <a:extLst>
                  <a:ext uri="{FF2B5EF4-FFF2-40B4-BE49-F238E27FC236}">
                    <a16:creationId xmlns:a16="http://schemas.microsoft.com/office/drawing/2014/main" id="{1BFE8A6D-17C3-4C32-839A-E6C84B7D933F}"/>
                  </a:ext>
                </a:extLst>
              </p:cNvPr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609;p45">
                <a:extLst>
                  <a:ext uri="{FF2B5EF4-FFF2-40B4-BE49-F238E27FC236}">
                    <a16:creationId xmlns:a16="http://schemas.microsoft.com/office/drawing/2014/main" id="{2620FA61-C7BB-406D-A093-70BE9B9EBAE6}"/>
                  </a:ext>
                </a:extLst>
              </p:cNvPr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610;p45">
                <a:extLst>
                  <a:ext uri="{FF2B5EF4-FFF2-40B4-BE49-F238E27FC236}">
                    <a16:creationId xmlns:a16="http://schemas.microsoft.com/office/drawing/2014/main" id="{E1506C14-BA10-4C20-8A76-D111D829B3A8}"/>
                  </a:ext>
                </a:extLst>
              </p:cNvPr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611;p45">
                <a:extLst>
                  <a:ext uri="{FF2B5EF4-FFF2-40B4-BE49-F238E27FC236}">
                    <a16:creationId xmlns:a16="http://schemas.microsoft.com/office/drawing/2014/main" id="{C316A8FB-E7DD-4CAF-8EB2-1CFECA3D56F6}"/>
                  </a:ext>
                </a:extLst>
              </p:cNvPr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612;p45">
                <a:extLst>
                  <a:ext uri="{FF2B5EF4-FFF2-40B4-BE49-F238E27FC236}">
                    <a16:creationId xmlns:a16="http://schemas.microsoft.com/office/drawing/2014/main" id="{3F3441BA-F959-4D4A-AAFE-101B132034AA}"/>
                  </a:ext>
                </a:extLst>
              </p:cNvPr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613;p45">
                <a:extLst>
                  <a:ext uri="{FF2B5EF4-FFF2-40B4-BE49-F238E27FC236}">
                    <a16:creationId xmlns:a16="http://schemas.microsoft.com/office/drawing/2014/main" id="{2E696C80-1B66-4FD8-827C-A55B7D42AB2A}"/>
                  </a:ext>
                </a:extLst>
              </p:cNvPr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614;p45">
                <a:extLst>
                  <a:ext uri="{FF2B5EF4-FFF2-40B4-BE49-F238E27FC236}">
                    <a16:creationId xmlns:a16="http://schemas.microsoft.com/office/drawing/2014/main" id="{76183515-C30E-475C-952E-DCE277CEA658}"/>
                  </a:ext>
                </a:extLst>
              </p:cNvPr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615;p45">
                <a:extLst>
                  <a:ext uri="{FF2B5EF4-FFF2-40B4-BE49-F238E27FC236}">
                    <a16:creationId xmlns:a16="http://schemas.microsoft.com/office/drawing/2014/main" id="{62A9FCDE-5220-426A-B109-5CBBEA5B6029}"/>
                  </a:ext>
                </a:extLst>
              </p:cNvPr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616;p45">
                <a:extLst>
                  <a:ext uri="{FF2B5EF4-FFF2-40B4-BE49-F238E27FC236}">
                    <a16:creationId xmlns:a16="http://schemas.microsoft.com/office/drawing/2014/main" id="{2B8E8C3D-29CA-47EE-B983-62732A61D35A}"/>
                  </a:ext>
                </a:extLst>
              </p:cNvPr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617;p45">
                <a:extLst>
                  <a:ext uri="{FF2B5EF4-FFF2-40B4-BE49-F238E27FC236}">
                    <a16:creationId xmlns:a16="http://schemas.microsoft.com/office/drawing/2014/main" id="{F118BF81-3F94-4378-8041-D918AF073262}"/>
                  </a:ext>
                </a:extLst>
              </p:cNvPr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618;p45">
                <a:extLst>
                  <a:ext uri="{FF2B5EF4-FFF2-40B4-BE49-F238E27FC236}">
                    <a16:creationId xmlns:a16="http://schemas.microsoft.com/office/drawing/2014/main" id="{832AC901-731C-4EC5-9735-6A318DADE801}"/>
                  </a:ext>
                </a:extLst>
              </p:cNvPr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619;p45">
                <a:extLst>
                  <a:ext uri="{FF2B5EF4-FFF2-40B4-BE49-F238E27FC236}">
                    <a16:creationId xmlns:a16="http://schemas.microsoft.com/office/drawing/2014/main" id="{A9CB4C32-6C68-4B81-A810-00A9D39E7CD0}"/>
                  </a:ext>
                </a:extLst>
              </p:cNvPr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D24D19-7CB6-4B61-8E9E-936F9BC55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1"/>
    </mc:Choice>
    <mc:Fallback xmlns="">
      <p:transition spd="slow" advTm="20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6"/>
          <p:cNvSpPr txBox="1">
            <a:spLocks noGrp="1"/>
          </p:cNvSpPr>
          <p:nvPr>
            <p:ph type="title"/>
          </p:nvPr>
        </p:nvSpPr>
        <p:spPr>
          <a:xfrm>
            <a:off x="534848" y="267437"/>
            <a:ext cx="8191841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Country with Highest cases Reported</a:t>
            </a:r>
            <a:endParaRPr dirty="0"/>
          </a:p>
        </p:txBody>
      </p:sp>
      <p:grpSp>
        <p:nvGrpSpPr>
          <p:cNvPr id="1773" name="Google Shape;1773;p46"/>
          <p:cNvGrpSpPr/>
          <p:nvPr/>
        </p:nvGrpSpPr>
        <p:grpSpPr>
          <a:xfrm>
            <a:off x="3120824" y="902447"/>
            <a:ext cx="4975519" cy="2672759"/>
            <a:chOff x="2594665" y="1993642"/>
            <a:chExt cx="3946442" cy="2176817"/>
          </a:xfrm>
        </p:grpSpPr>
        <p:sp>
          <p:nvSpPr>
            <p:cNvPr id="1774" name="Google Shape;1774;p46"/>
            <p:cNvSpPr/>
            <p:nvPr/>
          </p:nvSpPr>
          <p:spPr>
            <a:xfrm>
              <a:off x="4914280" y="3057917"/>
              <a:ext cx="817684" cy="188982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4074345" y="2066261"/>
              <a:ext cx="2277202" cy="1780031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5735581" y="3466802"/>
              <a:ext cx="613208" cy="465943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6027737" y="3304050"/>
              <a:ext cx="316051" cy="1785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5727217" y="3184153"/>
              <a:ext cx="156001" cy="18231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5531327" y="3204758"/>
              <a:ext cx="299561" cy="24657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4892300" y="3471124"/>
              <a:ext cx="125660" cy="22638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6025595" y="2534300"/>
              <a:ext cx="147873" cy="23946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6281921" y="3866129"/>
              <a:ext cx="259186" cy="20298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5952497" y="2969858"/>
              <a:ext cx="128757" cy="2206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5860516" y="3269622"/>
              <a:ext cx="102494" cy="13020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4854314" y="2068035"/>
              <a:ext cx="143823" cy="9331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4459436" y="2032548"/>
              <a:ext cx="136165" cy="50824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4213615" y="2373422"/>
              <a:ext cx="64040" cy="66310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5829054" y="3429770"/>
              <a:ext cx="119067" cy="47160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5632196" y="2082130"/>
              <a:ext cx="144957" cy="31387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6058563" y="3963890"/>
              <a:ext cx="69513" cy="55747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5415473" y="3113794"/>
              <a:ext cx="45393" cy="73309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5157944" y="2021287"/>
              <a:ext cx="88879" cy="3787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4546633" y="2021816"/>
              <a:ext cx="65228" cy="3190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5918574" y="3432532"/>
              <a:ext cx="70716" cy="4388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5941784" y="2860822"/>
              <a:ext cx="37473" cy="53729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5937678" y="3088081"/>
              <a:ext cx="41813" cy="55690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4757564" y="2019813"/>
              <a:ext cx="61648" cy="27094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6454298" y="3627237"/>
              <a:ext cx="40956" cy="4582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6082948" y="3235165"/>
              <a:ext cx="36533" cy="4568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4831146" y="2015363"/>
              <a:ext cx="48227" cy="28711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6112599" y="2139510"/>
              <a:ext cx="44826" cy="23931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5252620" y="2042508"/>
              <a:ext cx="45089" cy="26893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5993884" y="3340552"/>
              <a:ext cx="43016" cy="23029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4890158" y="2020801"/>
              <a:ext cx="34294" cy="2277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3627145" y="2025265"/>
              <a:ext cx="287619" cy="5441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2594665" y="1993642"/>
              <a:ext cx="1787277" cy="217681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3340006" y="2051952"/>
              <a:ext cx="156471" cy="52484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4204298" y="2205489"/>
              <a:ext cx="118017" cy="54717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3269051" y="2886393"/>
              <a:ext cx="145731" cy="6475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3505555" y="2034337"/>
              <a:ext cx="89584" cy="64134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3399488" y="2940453"/>
              <a:ext cx="91256" cy="42336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3528488" y="2220113"/>
              <a:ext cx="71670" cy="3694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3454187" y="2040175"/>
              <a:ext cx="52111" cy="25662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3499818" y="2960958"/>
              <a:ext cx="32746" cy="25376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3717923" y="4100457"/>
              <a:ext cx="34653" cy="2245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3352668" y="2964435"/>
              <a:ext cx="31059" cy="2191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6361323" y="3387358"/>
              <a:ext cx="26194" cy="306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46"/>
            <p:cNvSpPr/>
            <p:nvPr/>
          </p:nvSpPr>
          <p:spPr>
            <a:xfrm>
              <a:off x="4838555" y="2166010"/>
              <a:ext cx="30354" cy="21698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5962049" y="3347650"/>
              <a:ext cx="27714" cy="21369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6159363" y="2532526"/>
              <a:ext cx="25475" cy="2416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4429093" y="2569530"/>
              <a:ext cx="29635" cy="7223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4627611" y="2687480"/>
              <a:ext cx="51848" cy="2599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4746823" y="2694578"/>
              <a:ext cx="27963" cy="21526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354337" y="2616993"/>
              <a:ext cx="24839" cy="2185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25" name="Google Shape;1825;p46"/>
          <p:cNvSpPr txBox="1"/>
          <p:nvPr/>
        </p:nvSpPr>
        <p:spPr>
          <a:xfrm>
            <a:off x="717213" y="2907931"/>
            <a:ext cx="18288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1" name="Google Shape;1831;p46"/>
          <p:cNvSpPr txBox="1"/>
          <p:nvPr/>
        </p:nvSpPr>
        <p:spPr>
          <a:xfrm>
            <a:off x="1047656" y="1750727"/>
            <a:ext cx="1438800" cy="52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nited States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33.46M cases </a:t>
            </a:r>
          </a:p>
        </p:txBody>
      </p:sp>
      <p:sp>
        <p:nvSpPr>
          <p:cNvPr id="1834" name="Google Shape;1834;p46"/>
          <p:cNvSpPr txBox="1"/>
          <p:nvPr/>
        </p:nvSpPr>
        <p:spPr>
          <a:xfrm>
            <a:off x="731406" y="1080942"/>
            <a:ext cx="1832167" cy="586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Country With Most Cases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37" name="Google Shape;1837;p46"/>
          <p:cNvCxnSpPr>
            <a:cxnSpLocks/>
          </p:cNvCxnSpPr>
          <p:nvPr/>
        </p:nvCxnSpPr>
        <p:spPr>
          <a:xfrm>
            <a:off x="890494" y="1683475"/>
            <a:ext cx="16096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46"/>
          <p:cNvCxnSpPr>
            <a:cxnSpLocks/>
            <a:stCxn id="1834" idx="3"/>
          </p:cNvCxnSpPr>
          <p:nvPr/>
        </p:nvCxnSpPr>
        <p:spPr>
          <a:xfrm>
            <a:off x="2563573" y="1374216"/>
            <a:ext cx="1043334" cy="3961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3C355B-8BAA-4DE0-9906-D41C79FAE925}"/>
              </a:ext>
            </a:extLst>
          </p:cNvPr>
          <p:cNvSpPr txBox="1"/>
          <p:nvPr/>
        </p:nvSpPr>
        <p:spPr>
          <a:xfrm>
            <a:off x="109241" y="3638166"/>
            <a:ext cx="5139018" cy="1246495"/>
          </a:xfrm>
          <a:prstGeom prst="rect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1 Country_Region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FF00FF"/>
                </a:solidFill>
                <a:latin typeface="Consolas" panose="020B0609020204030204" pitchFamily="49" charset="0"/>
              </a:rPr>
              <a:t>       SUM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Highest_ConfirmedCases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Country_Region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Highest_ConfirmedCases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090ED-D370-4261-B45E-87360C8C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28" y="3995200"/>
            <a:ext cx="3396597" cy="7178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5E60D6-2864-49AE-B39A-0AD7F3B47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9"/>
    </mc:Choice>
    <mc:Fallback xmlns="">
      <p:transition spd="slow" advTm="20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6"/>
          <p:cNvSpPr txBox="1">
            <a:spLocks noGrp="1"/>
          </p:cNvSpPr>
          <p:nvPr>
            <p:ph type="title"/>
          </p:nvPr>
        </p:nvSpPr>
        <p:spPr>
          <a:xfrm>
            <a:off x="534848" y="267437"/>
            <a:ext cx="8191841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Country with Lowest Deaths Reported</a:t>
            </a:r>
            <a:endParaRPr dirty="0"/>
          </a:p>
        </p:txBody>
      </p:sp>
      <p:grpSp>
        <p:nvGrpSpPr>
          <p:cNvPr id="1773" name="Google Shape;1773;p46"/>
          <p:cNvGrpSpPr/>
          <p:nvPr/>
        </p:nvGrpSpPr>
        <p:grpSpPr>
          <a:xfrm>
            <a:off x="776941" y="909736"/>
            <a:ext cx="5014259" cy="2543330"/>
            <a:chOff x="2594665" y="1993642"/>
            <a:chExt cx="3946442" cy="2176817"/>
          </a:xfrm>
          <a:solidFill>
            <a:schemeClr val="accent2"/>
          </a:solidFill>
        </p:grpSpPr>
        <p:sp>
          <p:nvSpPr>
            <p:cNvPr id="1774" name="Google Shape;1774;p46"/>
            <p:cNvSpPr/>
            <p:nvPr/>
          </p:nvSpPr>
          <p:spPr>
            <a:xfrm>
              <a:off x="4914280" y="3057917"/>
              <a:ext cx="817684" cy="188982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4074345" y="2066261"/>
              <a:ext cx="2277202" cy="1780031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5735581" y="3466802"/>
              <a:ext cx="613208" cy="465943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6027737" y="3304050"/>
              <a:ext cx="316051" cy="1785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5727217" y="3184153"/>
              <a:ext cx="156001" cy="18231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5531327" y="3204758"/>
              <a:ext cx="299561" cy="24657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4892300" y="3471124"/>
              <a:ext cx="125660" cy="22638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6025595" y="2534300"/>
              <a:ext cx="147873" cy="23946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6281921" y="3866129"/>
              <a:ext cx="259186" cy="20298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5952497" y="2969858"/>
              <a:ext cx="128757" cy="2206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5860516" y="3269622"/>
              <a:ext cx="102494" cy="13020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4854314" y="2068035"/>
              <a:ext cx="143823" cy="9331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4459436" y="2032548"/>
              <a:ext cx="136165" cy="50824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4213615" y="2373422"/>
              <a:ext cx="64040" cy="66310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5829054" y="3429770"/>
              <a:ext cx="119067" cy="47160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5632196" y="2082130"/>
              <a:ext cx="144957" cy="31387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6058563" y="3963890"/>
              <a:ext cx="69513" cy="55747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5415473" y="3113794"/>
              <a:ext cx="45393" cy="73309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5157944" y="2021287"/>
              <a:ext cx="88879" cy="3787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4546633" y="2021816"/>
              <a:ext cx="65228" cy="3190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5918574" y="3432532"/>
              <a:ext cx="70716" cy="4388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5941784" y="2860822"/>
              <a:ext cx="37473" cy="53729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5937678" y="3088081"/>
              <a:ext cx="41813" cy="55690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4757564" y="2019813"/>
              <a:ext cx="61648" cy="27094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6454298" y="3627237"/>
              <a:ext cx="40956" cy="4582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6082948" y="3235165"/>
              <a:ext cx="36533" cy="4568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4831146" y="2015363"/>
              <a:ext cx="48227" cy="28711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6112599" y="2139510"/>
              <a:ext cx="44826" cy="23931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5252620" y="2042508"/>
              <a:ext cx="45089" cy="26893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5993884" y="3340552"/>
              <a:ext cx="43016" cy="23029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4890158" y="2020801"/>
              <a:ext cx="34294" cy="2277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3627145" y="2025265"/>
              <a:ext cx="287619" cy="5441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2594665" y="1993642"/>
              <a:ext cx="1787277" cy="217681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3340006" y="2051952"/>
              <a:ext cx="156471" cy="52484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4204298" y="2205489"/>
              <a:ext cx="118017" cy="54717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3269051" y="2886393"/>
              <a:ext cx="145731" cy="6475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3505555" y="2034337"/>
              <a:ext cx="89584" cy="64134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3399488" y="2940453"/>
              <a:ext cx="91256" cy="42336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3528488" y="2220113"/>
              <a:ext cx="71670" cy="3694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3454187" y="2040175"/>
              <a:ext cx="52111" cy="25662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3499818" y="2960958"/>
              <a:ext cx="32746" cy="25376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3717923" y="4100457"/>
              <a:ext cx="34653" cy="2245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3352668" y="2964435"/>
              <a:ext cx="31059" cy="2191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6361323" y="3387358"/>
              <a:ext cx="26194" cy="306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46"/>
            <p:cNvSpPr/>
            <p:nvPr/>
          </p:nvSpPr>
          <p:spPr>
            <a:xfrm>
              <a:off x="4838555" y="2166010"/>
              <a:ext cx="30354" cy="21698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5962049" y="3347650"/>
              <a:ext cx="27714" cy="21369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6159363" y="2532526"/>
              <a:ext cx="25475" cy="2416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4429093" y="2569530"/>
              <a:ext cx="29635" cy="7223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4627611" y="2687480"/>
              <a:ext cx="51848" cy="2599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4746823" y="2694578"/>
              <a:ext cx="27963" cy="21526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354337" y="2616993"/>
              <a:ext cx="24839" cy="2185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25" name="Google Shape;1825;p46"/>
          <p:cNvSpPr txBox="1"/>
          <p:nvPr/>
        </p:nvSpPr>
        <p:spPr>
          <a:xfrm>
            <a:off x="717213" y="2907931"/>
            <a:ext cx="18288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1" name="Google Shape;1831;p46"/>
          <p:cNvSpPr txBox="1"/>
          <p:nvPr/>
        </p:nvSpPr>
        <p:spPr>
          <a:xfrm>
            <a:off x="7295310" y="1756703"/>
            <a:ext cx="1560964" cy="52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Marshall Island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 Deaths </a:t>
            </a:r>
          </a:p>
        </p:txBody>
      </p:sp>
      <p:sp>
        <p:nvSpPr>
          <p:cNvPr id="1834" name="Google Shape;1834;p46"/>
          <p:cNvSpPr txBox="1"/>
          <p:nvPr/>
        </p:nvSpPr>
        <p:spPr>
          <a:xfrm>
            <a:off x="7101224" y="1080942"/>
            <a:ext cx="1832167" cy="586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Country With least Deaths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37" name="Google Shape;1837;p46"/>
          <p:cNvCxnSpPr>
            <a:cxnSpLocks/>
          </p:cNvCxnSpPr>
          <p:nvPr/>
        </p:nvCxnSpPr>
        <p:spPr>
          <a:xfrm>
            <a:off x="7323752" y="1704727"/>
            <a:ext cx="16096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46"/>
          <p:cNvCxnSpPr>
            <a:cxnSpLocks/>
            <a:stCxn id="1834" idx="1"/>
          </p:cNvCxnSpPr>
          <p:nvPr/>
        </p:nvCxnSpPr>
        <p:spPr>
          <a:xfrm rot="10800000" flipV="1">
            <a:off x="5289694" y="1374216"/>
            <a:ext cx="1811530" cy="10127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3C355B-8BAA-4DE0-9906-D41C79FAE925}"/>
              </a:ext>
            </a:extLst>
          </p:cNvPr>
          <p:cNvSpPr txBox="1"/>
          <p:nvPr/>
        </p:nvSpPr>
        <p:spPr>
          <a:xfrm>
            <a:off x="97974" y="3573667"/>
            <a:ext cx="4669743" cy="1246495"/>
          </a:xfrm>
          <a:prstGeom prst="rect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1 Country_Region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FF00FF"/>
                </a:solidFill>
                <a:latin typeface="Consolas" panose="020B0609020204030204" pitchFamily="49" charset="0"/>
              </a:rPr>
              <a:t>       SUM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Deaths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Lowest_DeathCases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Country_Region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Lowest_DeathCases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endParaRPr lang="en-US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F9263-59FF-4849-9EF1-82A7140F7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482" y="3720251"/>
            <a:ext cx="3653244" cy="784289"/>
          </a:xfrm>
          <a:prstGeom prst="rect">
            <a:avLst/>
          </a:prstGeom>
        </p:spPr>
      </p:pic>
      <p:grpSp>
        <p:nvGrpSpPr>
          <p:cNvPr id="68" name="Google Shape;4961;p67">
            <a:extLst>
              <a:ext uri="{FF2B5EF4-FFF2-40B4-BE49-F238E27FC236}">
                <a16:creationId xmlns:a16="http://schemas.microsoft.com/office/drawing/2014/main" id="{F3999D16-6A36-4F9A-957C-261A477C2A8E}"/>
              </a:ext>
            </a:extLst>
          </p:cNvPr>
          <p:cNvGrpSpPr/>
          <p:nvPr/>
        </p:nvGrpSpPr>
        <p:grpSpPr>
          <a:xfrm>
            <a:off x="6876434" y="2571408"/>
            <a:ext cx="464114" cy="502274"/>
            <a:chOff x="4464792" y="1820248"/>
            <a:chExt cx="947642" cy="914426"/>
          </a:xfrm>
        </p:grpSpPr>
        <p:sp>
          <p:nvSpPr>
            <p:cNvPr id="69" name="Google Shape;4962;p67">
              <a:extLst>
                <a:ext uri="{FF2B5EF4-FFF2-40B4-BE49-F238E27FC236}">
                  <a16:creationId xmlns:a16="http://schemas.microsoft.com/office/drawing/2014/main" id="{175F7EF4-4338-4077-A3EE-AB6E25B28564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0" name="Google Shape;4963;p67">
              <a:extLst>
                <a:ext uri="{FF2B5EF4-FFF2-40B4-BE49-F238E27FC236}">
                  <a16:creationId xmlns:a16="http://schemas.microsoft.com/office/drawing/2014/main" id="{B316E38C-B741-41C9-A056-50FDD8A56076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71" name="Google Shape;4964;p67">
                <a:extLst>
                  <a:ext uri="{FF2B5EF4-FFF2-40B4-BE49-F238E27FC236}">
                    <a16:creationId xmlns:a16="http://schemas.microsoft.com/office/drawing/2014/main" id="{F166B8A8-7384-47B4-A2D6-4C364BBBE808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4965;p67">
                <a:extLst>
                  <a:ext uri="{FF2B5EF4-FFF2-40B4-BE49-F238E27FC236}">
                    <a16:creationId xmlns:a16="http://schemas.microsoft.com/office/drawing/2014/main" id="{87B73358-3675-4A88-80FF-B5706EBD95F4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4966;p67">
                <a:extLst>
                  <a:ext uri="{FF2B5EF4-FFF2-40B4-BE49-F238E27FC236}">
                    <a16:creationId xmlns:a16="http://schemas.microsoft.com/office/drawing/2014/main" id="{BDF6E712-8E31-4885-9145-5C4C38DAA02F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4967;p67">
                <a:extLst>
                  <a:ext uri="{FF2B5EF4-FFF2-40B4-BE49-F238E27FC236}">
                    <a16:creationId xmlns:a16="http://schemas.microsoft.com/office/drawing/2014/main" id="{7C471F84-28D6-4A3B-9467-85026A844EB2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4968;p67">
                <a:extLst>
                  <a:ext uri="{FF2B5EF4-FFF2-40B4-BE49-F238E27FC236}">
                    <a16:creationId xmlns:a16="http://schemas.microsoft.com/office/drawing/2014/main" id="{063B59E0-A976-4072-8A08-3A1D7E22052C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4969;p67">
                <a:extLst>
                  <a:ext uri="{FF2B5EF4-FFF2-40B4-BE49-F238E27FC236}">
                    <a16:creationId xmlns:a16="http://schemas.microsoft.com/office/drawing/2014/main" id="{7F7920C3-A6A0-43FB-9975-7B4E10803C5E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4970;p67">
                <a:extLst>
                  <a:ext uri="{FF2B5EF4-FFF2-40B4-BE49-F238E27FC236}">
                    <a16:creationId xmlns:a16="http://schemas.microsoft.com/office/drawing/2014/main" id="{1287E780-AC1E-4117-BFAB-234FC38B6F8C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4971;p67">
                <a:extLst>
                  <a:ext uri="{FF2B5EF4-FFF2-40B4-BE49-F238E27FC236}">
                    <a16:creationId xmlns:a16="http://schemas.microsoft.com/office/drawing/2014/main" id="{D741F226-8465-4324-B221-CB0E723F74CD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4972;p67">
                <a:extLst>
                  <a:ext uri="{FF2B5EF4-FFF2-40B4-BE49-F238E27FC236}">
                    <a16:creationId xmlns:a16="http://schemas.microsoft.com/office/drawing/2014/main" id="{0621F4FC-D193-40E3-AB46-AFA72BEEE500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4973;p67">
                <a:extLst>
                  <a:ext uri="{FF2B5EF4-FFF2-40B4-BE49-F238E27FC236}">
                    <a16:creationId xmlns:a16="http://schemas.microsoft.com/office/drawing/2014/main" id="{F11B234B-84CC-453C-A335-084A46794DA6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4974;p67">
                <a:extLst>
                  <a:ext uri="{FF2B5EF4-FFF2-40B4-BE49-F238E27FC236}">
                    <a16:creationId xmlns:a16="http://schemas.microsoft.com/office/drawing/2014/main" id="{2FCFF8B8-D9F6-4C70-B92F-612341C785F8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4975;p67">
                <a:extLst>
                  <a:ext uri="{FF2B5EF4-FFF2-40B4-BE49-F238E27FC236}">
                    <a16:creationId xmlns:a16="http://schemas.microsoft.com/office/drawing/2014/main" id="{B566C036-DE3E-4B7E-B12F-DE054062AE3E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4976;p67">
                <a:extLst>
                  <a:ext uri="{FF2B5EF4-FFF2-40B4-BE49-F238E27FC236}">
                    <a16:creationId xmlns:a16="http://schemas.microsoft.com/office/drawing/2014/main" id="{FCA87042-453E-4A0E-A208-9746AC5B0B29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4977;p67">
                <a:extLst>
                  <a:ext uri="{FF2B5EF4-FFF2-40B4-BE49-F238E27FC236}">
                    <a16:creationId xmlns:a16="http://schemas.microsoft.com/office/drawing/2014/main" id="{0CAE6FD3-8314-4A35-ABA6-F8499D4879B7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4978;p67">
                <a:extLst>
                  <a:ext uri="{FF2B5EF4-FFF2-40B4-BE49-F238E27FC236}">
                    <a16:creationId xmlns:a16="http://schemas.microsoft.com/office/drawing/2014/main" id="{56DDAB23-4B62-4BE0-998C-1364CE2B497B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4979;p67">
                <a:extLst>
                  <a:ext uri="{FF2B5EF4-FFF2-40B4-BE49-F238E27FC236}">
                    <a16:creationId xmlns:a16="http://schemas.microsoft.com/office/drawing/2014/main" id="{2BE0BE79-C1E6-452C-BDD2-944AC3C79E3A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4980;p67">
                <a:extLst>
                  <a:ext uri="{FF2B5EF4-FFF2-40B4-BE49-F238E27FC236}">
                    <a16:creationId xmlns:a16="http://schemas.microsoft.com/office/drawing/2014/main" id="{4B3CDC8F-41B5-4BA5-901F-18E71C233CF9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4981;p67">
                <a:extLst>
                  <a:ext uri="{FF2B5EF4-FFF2-40B4-BE49-F238E27FC236}">
                    <a16:creationId xmlns:a16="http://schemas.microsoft.com/office/drawing/2014/main" id="{B8DC319B-ED91-4A68-822B-F13AE81FBCB4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4982;p67">
                <a:extLst>
                  <a:ext uri="{FF2B5EF4-FFF2-40B4-BE49-F238E27FC236}">
                    <a16:creationId xmlns:a16="http://schemas.microsoft.com/office/drawing/2014/main" id="{AC71EAB4-D373-4DB4-8B4F-49C94C03B067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4983;p67">
                <a:extLst>
                  <a:ext uri="{FF2B5EF4-FFF2-40B4-BE49-F238E27FC236}">
                    <a16:creationId xmlns:a16="http://schemas.microsoft.com/office/drawing/2014/main" id="{129CBA3E-F120-408A-85C8-E1EC5577C17E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4984;p67">
                <a:extLst>
                  <a:ext uri="{FF2B5EF4-FFF2-40B4-BE49-F238E27FC236}">
                    <a16:creationId xmlns:a16="http://schemas.microsoft.com/office/drawing/2014/main" id="{852FC806-B881-447B-B3C8-A37C31EB96DB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4985;p67">
                <a:extLst>
                  <a:ext uri="{FF2B5EF4-FFF2-40B4-BE49-F238E27FC236}">
                    <a16:creationId xmlns:a16="http://schemas.microsoft.com/office/drawing/2014/main" id="{342E02C0-A2CB-4B5E-BCB3-CD138F30A88A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4986;p67">
                <a:extLst>
                  <a:ext uri="{FF2B5EF4-FFF2-40B4-BE49-F238E27FC236}">
                    <a16:creationId xmlns:a16="http://schemas.microsoft.com/office/drawing/2014/main" id="{700468F1-9ADF-4ABC-92A6-F0EDB67B04BF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4987;p67">
                <a:extLst>
                  <a:ext uri="{FF2B5EF4-FFF2-40B4-BE49-F238E27FC236}">
                    <a16:creationId xmlns:a16="http://schemas.microsoft.com/office/drawing/2014/main" id="{B05F719F-98FF-4839-BB68-D6D97632FAF7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4988;p67">
                <a:extLst>
                  <a:ext uri="{FF2B5EF4-FFF2-40B4-BE49-F238E27FC236}">
                    <a16:creationId xmlns:a16="http://schemas.microsoft.com/office/drawing/2014/main" id="{9BC8F3EA-3593-4C81-ADB6-E99FD7C6B851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4989;p67">
                <a:extLst>
                  <a:ext uri="{FF2B5EF4-FFF2-40B4-BE49-F238E27FC236}">
                    <a16:creationId xmlns:a16="http://schemas.microsoft.com/office/drawing/2014/main" id="{947077FA-F5FF-495F-8AF8-98F9C9C44096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4990;p67">
                <a:extLst>
                  <a:ext uri="{FF2B5EF4-FFF2-40B4-BE49-F238E27FC236}">
                    <a16:creationId xmlns:a16="http://schemas.microsoft.com/office/drawing/2014/main" id="{B0A2647B-77E4-4C56-B1FD-0C6755F6320C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4991;p67">
                <a:extLst>
                  <a:ext uri="{FF2B5EF4-FFF2-40B4-BE49-F238E27FC236}">
                    <a16:creationId xmlns:a16="http://schemas.microsoft.com/office/drawing/2014/main" id="{FEBAB7A1-B429-4D7B-9913-10DE6D5AFE65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4992;p67">
                <a:extLst>
                  <a:ext uri="{FF2B5EF4-FFF2-40B4-BE49-F238E27FC236}">
                    <a16:creationId xmlns:a16="http://schemas.microsoft.com/office/drawing/2014/main" id="{B2D42F8E-BB8E-4327-8FB6-85630C8C7FEA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4993;p67">
                <a:extLst>
                  <a:ext uri="{FF2B5EF4-FFF2-40B4-BE49-F238E27FC236}">
                    <a16:creationId xmlns:a16="http://schemas.microsoft.com/office/drawing/2014/main" id="{6CBA3BA3-0FDA-4856-BCEA-73E1A3655A5C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4994;p67">
                <a:extLst>
                  <a:ext uri="{FF2B5EF4-FFF2-40B4-BE49-F238E27FC236}">
                    <a16:creationId xmlns:a16="http://schemas.microsoft.com/office/drawing/2014/main" id="{F558B2E6-C2D0-49F0-8A62-ED26344424CF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4995;p67">
                <a:extLst>
                  <a:ext uri="{FF2B5EF4-FFF2-40B4-BE49-F238E27FC236}">
                    <a16:creationId xmlns:a16="http://schemas.microsoft.com/office/drawing/2014/main" id="{687B48EB-AFA6-46C9-91AD-AFA50EBB6240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4996;p67">
                <a:extLst>
                  <a:ext uri="{FF2B5EF4-FFF2-40B4-BE49-F238E27FC236}">
                    <a16:creationId xmlns:a16="http://schemas.microsoft.com/office/drawing/2014/main" id="{6252F50A-561E-4EAC-8C02-691797A45E75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4997;p67">
                <a:extLst>
                  <a:ext uri="{FF2B5EF4-FFF2-40B4-BE49-F238E27FC236}">
                    <a16:creationId xmlns:a16="http://schemas.microsoft.com/office/drawing/2014/main" id="{40C92ECE-B5E6-4563-B9B7-D903EADB5A0D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4998;p67">
                <a:extLst>
                  <a:ext uri="{FF2B5EF4-FFF2-40B4-BE49-F238E27FC236}">
                    <a16:creationId xmlns:a16="http://schemas.microsoft.com/office/drawing/2014/main" id="{0599893F-891D-4BC8-A078-861FA53A4728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4999;p67">
                <a:extLst>
                  <a:ext uri="{FF2B5EF4-FFF2-40B4-BE49-F238E27FC236}">
                    <a16:creationId xmlns:a16="http://schemas.microsoft.com/office/drawing/2014/main" id="{0C7058CC-055A-491F-8466-57D1A3FA7222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5000;p67">
                <a:extLst>
                  <a:ext uri="{FF2B5EF4-FFF2-40B4-BE49-F238E27FC236}">
                    <a16:creationId xmlns:a16="http://schemas.microsoft.com/office/drawing/2014/main" id="{91F56E59-3518-44D4-917A-EA961C54BBE8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5001;p67">
                <a:extLst>
                  <a:ext uri="{FF2B5EF4-FFF2-40B4-BE49-F238E27FC236}">
                    <a16:creationId xmlns:a16="http://schemas.microsoft.com/office/drawing/2014/main" id="{03E75E9E-92A8-4DD2-B35E-F68F6DDF7CE2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5002;p67">
                <a:extLst>
                  <a:ext uri="{FF2B5EF4-FFF2-40B4-BE49-F238E27FC236}">
                    <a16:creationId xmlns:a16="http://schemas.microsoft.com/office/drawing/2014/main" id="{44E749C8-6CFE-46CE-AB8D-D284BC13DB00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5003;p67">
                <a:extLst>
                  <a:ext uri="{FF2B5EF4-FFF2-40B4-BE49-F238E27FC236}">
                    <a16:creationId xmlns:a16="http://schemas.microsoft.com/office/drawing/2014/main" id="{16C1D014-5F0E-4553-ACA2-DD3BC3778769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5004;p67">
                <a:extLst>
                  <a:ext uri="{FF2B5EF4-FFF2-40B4-BE49-F238E27FC236}">
                    <a16:creationId xmlns:a16="http://schemas.microsoft.com/office/drawing/2014/main" id="{981D3F02-DE81-4B73-99C3-7D6F9E223376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5005;p67">
                <a:extLst>
                  <a:ext uri="{FF2B5EF4-FFF2-40B4-BE49-F238E27FC236}">
                    <a16:creationId xmlns:a16="http://schemas.microsoft.com/office/drawing/2014/main" id="{75A45F44-9B7E-4DCF-9500-3981A81E0555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3" name="Google Shape;4961;p67">
            <a:extLst>
              <a:ext uri="{FF2B5EF4-FFF2-40B4-BE49-F238E27FC236}">
                <a16:creationId xmlns:a16="http://schemas.microsoft.com/office/drawing/2014/main" id="{B341714F-B411-4CAB-9D83-150C332B43C1}"/>
              </a:ext>
            </a:extLst>
          </p:cNvPr>
          <p:cNvGrpSpPr/>
          <p:nvPr/>
        </p:nvGrpSpPr>
        <p:grpSpPr>
          <a:xfrm>
            <a:off x="3938235" y="4176670"/>
            <a:ext cx="991332" cy="910144"/>
            <a:chOff x="4464792" y="1820248"/>
            <a:chExt cx="947642" cy="914426"/>
          </a:xfrm>
        </p:grpSpPr>
        <p:sp>
          <p:nvSpPr>
            <p:cNvPr id="114" name="Google Shape;4962;p67">
              <a:extLst>
                <a:ext uri="{FF2B5EF4-FFF2-40B4-BE49-F238E27FC236}">
                  <a16:creationId xmlns:a16="http://schemas.microsoft.com/office/drawing/2014/main" id="{F442A343-B958-4C28-AB77-49F6324626F0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5" name="Google Shape;4963;p67">
              <a:extLst>
                <a:ext uri="{FF2B5EF4-FFF2-40B4-BE49-F238E27FC236}">
                  <a16:creationId xmlns:a16="http://schemas.microsoft.com/office/drawing/2014/main" id="{BB1250A1-8903-4A86-98BA-7BCF228A0B55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16" name="Google Shape;4964;p67">
                <a:extLst>
                  <a:ext uri="{FF2B5EF4-FFF2-40B4-BE49-F238E27FC236}">
                    <a16:creationId xmlns:a16="http://schemas.microsoft.com/office/drawing/2014/main" id="{D013750B-42AE-444B-BC5F-06ABEF0AFB19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4965;p67">
                <a:extLst>
                  <a:ext uri="{FF2B5EF4-FFF2-40B4-BE49-F238E27FC236}">
                    <a16:creationId xmlns:a16="http://schemas.microsoft.com/office/drawing/2014/main" id="{CF4753E0-2F6B-4819-8DA5-9D8CC234F33E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4966;p67">
                <a:extLst>
                  <a:ext uri="{FF2B5EF4-FFF2-40B4-BE49-F238E27FC236}">
                    <a16:creationId xmlns:a16="http://schemas.microsoft.com/office/drawing/2014/main" id="{23F52857-8A37-4EC7-B415-26531B43FF98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4967;p67">
                <a:extLst>
                  <a:ext uri="{FF2B5EF4-FFF2-40B4-BE49-F238E27FC236}">
                    <a16:creationId xmlns:a16="http://schemas.microsoft.com/office/drawing/2014/main" id="{6D997076-9AB4-4982-8A34-2C5F6E567372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4968;p67">
                <a:extLst>
                  <a:ext uri="{FF2B5EF4-FFF2-40B4-BE49-F238E27FC236}">
                    <a16:creationId xmlns:a16="http://schemas.microsoft.com/office/drawing/2014/main" id="{8A9E7D9E-0355-46BB-A6C7-CE2AED3F5B02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4969;p67">
                <a:extLst>
                  <a:ext uri="{FF2B5EF4-FFF2-40B4-BE49-F238E27FC236}">
                    <a16:creationId xmlns:a16="http://schemas.microsoft.com/office/drawing/2014/main" id="{4183CAD3-7C16-4893-AB5C-01B9BB5664AA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4970;p67">
                <a:extLst>
                  <a:ext uri="{FF2B5EF4-FFF2-40B4-BE49-F238E27FC236}">
                    <a16:creationId xmlns:a16="http://schemas.microsoft.com/office/drawing/2014/main" id="{0E36802D-7158-4F01-A2A9-534005EFE490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4971;p67">
                <a:extLst>
                  <a:ext uri="{FF2B5EF4-FFF2-40B4-BE49-F238E27FC236}">
                    <a16:creationId xmlns:a16="http://schemas.microsoft.com/office/drawing/2014/main" id="{A0B288AD-3AC1-45B0-849A-311869ED7E88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4972;p67">
                <a:extLst>
                  <a:ext uri="{FF2B5EF4-FFF2-40B4-BE49-F238E27FC236}">
                    <a16:creationId xmlns:a16="http://schemas.microsoft.com/office/drawing/2014/main" id="{A15E66C2-1BA6-423C-8187-0C8CBC0E414D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4973;p67">
                <a:extLst>
                  <a:ext uri="{FF2B5EF4-FFF2-40B4-BE49-F238E27FC236}">
                    <a16:creationId xmlns:a16="http://schemas.microsoft.com/office/drawing/2014/main" id="{5B0DA0F1-3942-4AE2-9EC1-A0BEF03595C9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4974;p67">
                <a:extLst>
                  <a:ext uri="{FF2B5EF4-FFF2-40B4-BE49-F238E27FC236}">
                    <a16:creationId xmlns:a16="http://schemas.microsoft.com/office/drawing/2014/main" id="{D4DA2B22-E33A-4C23-AE20-947505488847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4975;p67">
                <a:extLst>
                  <a:ext uri="{FF2B5EF4-FFF2-40B4-BE49-F238E27FC236}">
                    <a16:creationId xmlns:a16="http://schemas.microsoft.com/office/drawing/2014/main" id="{53CCEB49-0EF8-4F5E-B806-49764002942F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4976;p67">
                <a:extLst>
                  <a:ext uri="{FF2B5EF4-FFF2-40B4-BE49-F238E27FC236}">
                    <a16:creationId xmlns:a16="http://schemas.microsoft.com/office/drawing/2014/main" id="{32EFBA59-6674-4889-A1E2-6E3DD55E0E9A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4977;p67">
                <a:extLst>
                  <a:ext uri="{FF2B5EF4-FFF2-40B4-BE49-F238E27FC236}">
                    <a16:creationId xmlns:a16="http://schemas.microsoft.com/office/drawing/2014/main" id="{FBBD1FB0-F030-4946-868B-5E926DFCFED3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4978;p67">
                <a:extLst>
                  <a:ext uri="{FF2B5EF4-FFF2-40B4-BE49-F238E27FC236}">
                    <a16:creationId xmlns:a16="http://schemas.microsoft.com/office/drawing/2014/main" id="{3DBAAED1-357A-431A-B2EE-CD854B828B4C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4979;p67">
                <a:extLst>
                  <a:ext uri="{FF2B5EF4-FFF2-40B4-BE49-F238E27FC236}">
                    <a16:creationId xmlns:a16="http://schemas.microsoft.com/office/drawing/2014/main" id="{6A65AE56-452F-4A77-86D1-7BB7E3075828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4980;p67">
                <a:extLst>
                  <a:ext uri="{FF2B5EF4-FFF2-40B4-BE49-F238E27FC236}">
                    <a16:creationId xmlns:a16="http://schemas.microsoft.com/office/drawing/2014/main" id="{D77FCD07-E30B-4E44-AED7-1397F642EF3B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4981;p67">
                <a:extLst>
                  <a:ext uri="{FF2B5EF4-FFF2-40B4-BE49-F238E27FC236}">
                    <a16:creationId xmlns:a16="http://schemas.microsoft.com/office/drawing/2014/main" id="{921B7438-1E8A-43C3-8185-E6F6D5AC313C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4982;p67">
                <a:extLst>
                  <a:ext uri="{FF2B5EF4-FFF2-40B4-BE49-F238E27FC236}">
                    <a16:creationId xmlns:a16="http://schemas.microsoft.com/office/drawing/2014/main" id="{45770E65-D020-4F3A-9812-D3E957421CB8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4983;p67">
                <a:extLst>
                  <a:ext uri="{FF2B5EF4-FFF2-40B4-BE49-F238E27FC236}">
                    <a16:creationId xmlns:a16="http://schemas.microsoft.com/office/drawing/2014/main" id="{7445C800-C806-4791-82EC-F43932248F4F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4984;p67">
                <a:extLst>
                  <a:ext uri="{FF2B5EF4-FFF2-40B4-BE49-F238E27FC236}">
                    <a16:creationId xmlns:a16="http://schemas.microsoft.com/office/drawing/2014/main" id="{1687E3EB-2641-4635-951A-AA0F2ACB00C6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4985;p67">
                <a:extLst>
                  <a:ext uri="{FF2B5EF4-FFF2-40B4-BE49-F238E27FC236}">
                    <a16:creationId xmlns:a16="http://schemas.microsoft.com/office/drawing/2014/main" id="{9A143F92-519A-444B-A9FD-B50584F0D128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4986;p67">
                <a:extLst>
                  <a:ext uri="{FF2B5EF4-FFF2-40B4-BE49-F238E27FC236}">
                    <a16:creationId xmlns:a16="http://schemas.microsoft.com/office/drawing/2014/main" id="{D5691186-AFD6-493E-A7BD-A2FF55B0554E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4987;p67">
                <a:extLst>
                  <a:ext uri="{FF2B5EF4-FFF2-40B4-BE49-F238E27FC236}">
                    <a16:creationId xmlns:a16="http://schemas.microsoft.com/office/drawing/2014/main" id="{B71AE321-AF6C-4E67-AA24-A5F483B8FA7A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4988;p67">
                <a:extLst>
                  <a:ext uri="{FF2B5EF4-FFF2-40B4-BE49-F238E27FC236}">
                    <a16:creationId xmlns:a16="http://schemas.microsoft.com/office/drawing/2014/main" id="{EEDFBDC7-4713-44B2-816C-D56F16B97816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4989;p67">
                <a:extLst>
                  <a:ext uri="{FF2B5EF4-FFF2-40B4-BE49-F238E27FC236}">
                    <a16:creationId xmlns:a16="http://schemas.microsoft.com/office/drawing/2014/main" id="{4C480FDE-EC00-4DAD-8CAE-A7F0F9E9EDF6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4990;p67">
                <a:extLst>
                  <a:ext uri="{FF2B5EF4-FFF2-40B4-BE49-F238E27FC236}">
                    <a16:creationId xmlns:a16="http://schemas.microsoft.com/office/drawing/2014/main" id="{5176E313-D907-427E-8C38-636C0D1CE4FE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4991;p67">
                <a:extLst>
                  <a:ext uri="{FF2B5EF4-FFF2-40B4-BE49-F238E27FC236}">
                    <a16:creationId xmlns:a16="http://schemas.microsoft.com/office/drawing/2014/main" id="{15ED1C04-2C8E-463F-B13C-C0636C5FC88C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4992;p67">
                <a:extLst>
                  <a:ext uri="{FF2B5EF4-FFF2-40B4-BE49-F238E27FC236}">
                    <a16:creationId xmlns:a16="http://schemas.microsoft.com/office/drawing/2014/main" id="{15D20C04-E0C3-4DD8-BD0C-57F3954F6C15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4993;p67">
                <a:extLst>
                  <a:ext uri="{FF2B5EF4-FFF2-40B4-BE49-F238E27FC236}">
                    <a16:creationId xmlns:a16="http://schemas.microsoft.com/office/drawing/2014/main" id="{E9429623-43B7-4EEE-8A72-D97220A63E38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4994;p67">
                <a:extLst>
                  <a:ext uri="{FF2B5EF4-FFF2-40B4-BE49-F238E27FC236}">
                    <a16:creationId xmlns:a16="http://schemas.microsoft.com/office/drawing/2014/main" id="{F4F3628C-2CA3-4DA1-A01B-143D66189245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4995;p67">
                <a:extLst>
                  <a:ext uri="{FF2B5EF4-FFF2-40B4-BE49-F238E27FC236}">
                    <a16:creationId xmlns:a16="http://schemas.microsoft.com/office/drawing/2014/main" id="{D9E503C4-4A96-4212-9D36-5C8CAEC93E4D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4996;p67">
                <a:extLst>
                  <a:ext uri="{FF2B5EF4-FFF2-40B4-BE49-F238E27FC236}">
                    <a16:creationId xmlns:a16="http://schemas.microsoft.com/office/drawing/2014/main" id="{3AACAD56-626F-45A7-B0FB-DAAF52BE277A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4997;p67">
                <a:extLst>
                  <a:ext uri="{FF2B5EF4-FFF2-40B4-BE49-F238E27FC236}">
                    <a16:creationId xmlns:a16="http://schemas.microsoft.com/office/drawing/2014/main" id="{E3D8C744-C729-4019-897C-EC826FCAD873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4998;p67">
                <a:extLst>
                  <a:ext uri="{FF2B5EF4-FFF2-40B4-BE49-F238E27FC236}">
                    <a16:creationId xmlns:a16="http://schemas.microsoft.com/office/drawing/2014/main" id="{E8FD6E88-F32D-4DAB-81E1-33899235CD92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4999;p67">
                <a:extLst>
                  <a:ext uri="{FF2B5EF4-FFF2-40B4-BE49-F238E27FC236}">
                    <a16:creationId xmlns:a16="http://schemas.microsoft.com/office/drawing/2014/main" id="{2B3A4B14-2A53-44D4-8AD7-E3EC89817F05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5000;p67">
                <a:extLst>
                  <a:ext uri="{FF2B5EF4-FFF2-40B4-BE49-F238E27FC236}">
                    <a16:creationId xmlns:a16="http://schemas.microsoft.com/office/drawing/2014/main" id="{28EACC81-1697-4A89-B0E6-F8F28E51E0B2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5001;p67">
                <a:extLst>
                  <a:ext uri="{FF2B5EF4-FFF2-40B4-BE49-F238E27FC236}">
                    <a16:creationId xmlns:a16="http://schemas.microsoft.com/office/drawing/2014/main" id="{C02D695F-83AD-4234-869C-20A791A85728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5002;p67">
                <a:extLst>
                  <a:ext uri="{FF2B5EF4-FFF2-40B4-BE49-F238E27FC236}">
                    <a16:creationId xmlns:a16="http://schemas.microsoft.com/office/drawing/2014/main" id="{8D4B3BBD-4832-4D0B-BB72-1B86FDF660C1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5003;p67">
                <a:extLst>
                  <a:ext uri="{FF2B5EF4-FFF2-40B4-BE49-F238E27FC236}">
                    <a16:creationId xmlns:a16="http://schemas.microsoft.com/office/drawing/2014/main" id="{DD456354-E527-4F49-8090-32E8AA4D2D4D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5004;p67">
                <a:extLst>
                  <a:ext uri="{FF2B5EF4-FFF2-40B4-BE49-F238E27FC236}">
                    <a16:creationId xmlns:a16="http://schemas.microsoft.com/office/drawing/2014/main" id="{2C11C614-9B1D-4FCB-8809-AD4B68A040E0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5005;p67">
                <a:extLst>
                  <a:ext uri="{FF2B5EF4-FFF2-40B4-BE49-F238E27FC236}">
                    <a16:creationId xmlns:a16="http://schemas.microsoft.com/office/drawing/2014/main" id="{9C933A87-2EF9-40A7-8F57-89B37F106131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722754-7564-414C-A44E-C252751BF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9"/>
    </mc:Choice>
    <mc:Fallback xmlns="">
      <p:transition spd="slow" advTm="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8;p49">
            <a:extLst>
              <a:ext uri="{FF2B5EF4-FFF2-40B4-BE49-F238E27FC236}">
                <a16:creationId xmlns:a16="http://schemas.microsoft.com/office/drawing/2014/main" id="{8B99906C-F9F8-429A-ADD8-C24F360A0095}"/>
              </a:ext>
            </a:extLst>
          </p:cNvPr>
          <p:cNvSpPr txBox="1">
            <a:spLocks/>
          </p:cNvSpPr>
          <p:nvPr/>
        </p:nvSpPr>
        <p:spPr>
          <a:xfrm>
            <a:off x="826074" y="273605"/>
            <a:ext cx="8191841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Arial Black" panose="020B0A04020102020204" pitchFamily="34" charset="0"/>
              </a:rPr>
              <a:t>Map of Countries With highest Recovered Cases Registered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1514F-6C53-48DE-A462-00CB5C273F50}"/>
              </a:ext>
            </a:extLst>
          </p:cNvPr>
          <p:cNvSpPr txBox="1"/>
          <p:nvPr/>
        </p:nvSpPr>
        <p:spPr>
          <a:xfrm>
            <a:off x="3091498" y="1456754"/>
            <a:ext cx="5586337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5 Country_Region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	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Highest_RecoveredCases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Covid19Data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Country_Region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Highest_RecoveredCases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32C0-10D5-4C9F-8942-B92A9B88A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76" y="3442335"/>
            <a:ext cx="6488853" cy="1518023"/>
          </a:xfrm>
          <a:prstGeom prst="rect">
            <a:avLst/>
          </a:prstGeom>
        </p:spPr>
      </p:pic>
      <p:grpSp>
        <p:nvGrpSpPr>
          <p:cNvPr id="6" name="Google Shape;2171;p51">
            <a:extLst>
              <a:ext uri="{FF2B5EF4-FFF2-40B4-BE49-F238E27FC236}">
                <a16:creationId xmlns:a16="http://schemas.microsoft.com/office/drawing/2014/main" id="{D5B8CCEE-6C28-44E9-8AB7-CED472819EBC}"/>
              </a:ext>
            </a:extLst>
          </p:cNvPr>
          <p:cNvGrpSpPr/>
          <p:nvPr/>
        </p:nvGrpSpPr>
        <p:grpSpPr>
          <a:xfrm>
            <a:off x="400424" y="1009324"/>
            <a:ext cx="2085788" cy="2433011"/>
            <a:chOff x="802926" y="696095"/>
            <a:chExt cx="3134962" cy="3840634"/>
          </a:xfrm>
        </p:grpSpPr>
        <p:sp>
          <p:nvSpPr>
            <p:cNvPr id="7" name="Google Shape;2172;p51">
              <a:extLst>
                <a:ext uri="{FF2B5EF4-FFF2-40B4-BE49-F238E27FC236}">
                  <a16:creationId xmlns:a16="http://schemas.microsoft.com/office/drawing/2014/main" id="{BD099EB9-0DB5-447E-AF74-E216519A1607}"/>
                </a:ext>
              </a:extLst>
            </p:cNvPr>
            <p:cNvSpPr/>
            <p:nvPr/>
          </p:nvSpPr>
          <p:spPr>
            <a:xfrm flipH="1">
              <a:off x="802926" y="696095"/>
              <a:ext cx="3134962" cy="3840634"/>
            </a:xfrm>
            <a:custGeom>
              <a:avLst/>
              <a:gdLst/>
              <a:ahLst/>
              <a:cxnLst/>
              <a:rect l="l" t="t" r="r" b="b"/>
              <a:pathLst>
                <a:path w="134030" h="163937" extrusionOk="0">
                  <a:moveTo>
                    <a:pt x="57458" y="0"/>
                  </a:moveTo>
                  <a:cubicBezTo>
                    <a:pt x="57065" y="0"/>
                    <a:pt x="56660" y="17"/>
                    <a:pt x="56241" y="52"/>
                  </a:cubicBezTo>
                  <a:cubicBezTo>
                    <a:pt x="49836" y="586"/>
                    <a:pt x="39863" y="7424"/>
                    <a:pt x="39729" y="15430"/>
                  </a:cubicBezTo>
                  <a:cubicBezTo>
                    <a:pt x="39696" y="17631"/>
                    <a:pt x="40196" y="19633"/>
                    <a:pt x="41197" y="21401"/>
                  </a:cubicBezTo>
                  <a:cubicBezTo>
                    <a:pt x="29555" y="28539"/>
                    <a:pt x="20382" y="33443"/>
                    <a:pt x="14611" y="35644"/>
                  </a:cubicBezTo>
                  <a:cubicBezTo>
                    <a:pt x="13310" y="36145"/>
                    <a:pt x="12476" y="37379"/>
                    <a:pt x="12476" y="38747"/>
                  </a:cubicBezTo>
                  <a:cubicBezTo>
                    <a:pt x="12476" y="39047"/>
                    <a:pt x="12376" y="45385"/>
                    <a:pt x="13177" y="54158"/>
                  </a:cubicBezTo>
                  <a:cubicBezTo>
                    <a:pt x="12543" y="54291"/>
                    <a:pt x="12009" y="54525"/>
                    <a:pt x="11509" y="54791"/>
                  </a:cubicBezTo>
                  <a:cubicBezTo>
                    <a:pt x="10508" y="54891"/>
                    <a:pt x="9541" y="55258"/>
                    <a:pt x="8807" y="55926"/>
                  </a:cubicBezTo>
                  <a:cubicBezTo>
                    <a:pt x="7506" y="57060"/>
                    <a:pt x="6305" y="59328"/>
                    <a:pt x="6606" y="62464"/>
                  </a:cubicBezTo>
                  <a:cubicBezTo>
                    <a:pt x="6606" y="62597"/>
                    <a:pt x="6639" y="62730"/>
                    <a:pt x="6639" y="62830"/>
                  </a:cubicBezTo>
                  <a:lnTo>
                    <a:pt x="6639" y="62897"/>
                  </a:lnTo>
                  <a:lnTo>
                    <a:pt x="6639" y="62964"/>
                  </a:lnTo>
                  <a:cubicBezTo>
                    <a:pt x="6672" y="63131"/>
                    <a:pt x="6672" y="63297"/>
                    <a:pt x="6706" y="63464"/>
                  </a:cubicBezTo>
                  <a:cubicBezTo>
                    <a:pt x="6706" y="63564"/>
                    <a:pt x="6772" y="63598"/>
                    <a:pt x="6772" y="63631"/>
                  </a:cubicBezTo>
                  <a:cubicBezTo>
                    <a:pt x="6772" y="63731"/>
                    <a:pt x="6806" y="63798"/>
                    <a:pt x="6839" y="63898"/>
                  </a:cubicBezTo>
                  <a:lnTo>
                    <a:pt x="6839" y="63931"/>
                  </a:lnTo>
                  <a:cubicBezTo>
                    <a:pt x="7640" y="67000"/>
                    <a:pt x="10108" y="69669"/>
                    <a:pt x="11676" y="71470"/>
                  </a:cubicBezTo>
                  <a:lnTo>
                    <a:pt x="12310" y="72137"/>
                  </a:lnTo>
                  <a:cubicBezTo>
                    <a:pt x="12977" y="72904"/>
                    <a:pt x="14878" y="74439"/>
                    <a:pt x="16713" y="75773"/>
                  </a:cubicBezTo>
                  <a:cubicBezTo>
                    <a:pt x="18614" y="83112"/>
                    <a:pt x="21016" y="89283"/>
                    <a:pt x="23985" y="94153"/>
                  </a:cubicBezTo>
                  <a:cubicBezTo>
                    <a:pt x="23318" y="94520"/>
                    <a:pt x="22650" y="94987"/>
                    <a:pt x="22050" y="95521"/>
                  </a:cubicBezTo>
                  <a:lnTo>
                    <a:pt x="19148" y="95354"/>
                  </a:lnTo>
                  <a:cubicBezTo>
                    <a:pt x="19106" y="95352"/>
                    <a:pt x="19064" y="95352"/>
                    <a:pt x="19022" y="95352"/>
                  </a:cubicBezTo>
                  <a:cubicBezTo>
                    <a:pt x="18067" y="95352"/>
                    <a:pt x="17153" y="95715"/>
                    <a:pt x="16546" y="96354"/>
                  </a:cubicBezTo>
                  <a:lnTo>
                    <a:pt x="3870" y="95020"/>
                  </a:lnTo>
                  <a:cubicBezTo>
                    <a:pt x="3772" y="95012"/>
                    <a:pt x="3674" y="95008"/>
                    <a:pt x="3577" y="95008"/>
                  </a:cubicBezTo>
                  <a:cubicBezTo>
                    <a:pt x="2510" y="95008"/>
                    <a:pt x="1477" y="95504"/>
                    <a:pt x="835" y="96421"/>
                  </a:cubicBezTo>
                  <a:cubicBezTo>
                    <a:pt x="134" y="97355"/>
                    <a:pt x="1" y="98623"/>
                    <a:pt x="501" y="99757"/>
                  </a:cubicBezTo>
                  <a:lnTo>
                    <a:pt x="868" y="100624"/>
                  </a:lnTo>
                  <a:cubicBezTo>
                    <a:pt x="1335" y="101658"/>
                    <a:pt x="2303" y="102425"/>
                    <a:pt x="3470" y="102592"/>
                  </a:cubicBezTo>
                  <a:lnTo>
                    <a:pt x="15612" y="104327"/>
                  </a:lnTo>
                  <a:cubicBezTo>
                    <a:pt x="16012" y="105194"/>
                    <a:pt x="16813" y="105828"/>
                    <a:pt x="17814" y="106095"/>
                  </a:cubicBezTo>
                  <a:lnTo>
                    <a:pt x="20215" y="106662"/>
                  </a:lnTo>
                  <a:cubicBezTo>
                    <a:pt x="21516" y="109164"/>
                    <a:pt x="23951" y="110998"/>
                    <a:pt x="26787" y="111532"/>
                  </a:cubicBezTo>
                  <a:lnTo>
                    <a:pt x="26787" y="111599"/>
                  </a:lnTo>
                  <a:cubicBezTo>
                    <a:pt x="27020" y="112166"/>
                    <a:pt x="27354" y="112599"/>
                    <a:pt x="27687" y="112966"/>
                  </a:cubicBezTo>
                  <a:cubicBezTo>
                    <a:pt x="28221" y="113967"/>
                    <a:pt x="29222" y="114868"/>
                    <a:pt x="30689" y="115301"/>
                  </a:cubicBezTo>
                  <a:cubicBezTo>
                    <a:pt x="31505" y="115534"/>
                    <a:pt x="32532" y="115588"/>
                    <a:pt x="33441" y="115588"/>
                  </a:cubicBezTo>
                  <a:cubicBezTo>
                    <a:pt x="33833" y="115588"/>
                    <a:pt x="34204" y="115578"/>
                    <a:pt x="34526" y="115568"/>
                  </a:cubicBezTo>
                  <a:lnTo>
                    <a:pt x="36027" y="119971"/>
                  </a:lnTo>
                  <a:cubicBezTo>
                    <a:pt x="36488" y="121357"/>
                    <a:pt x="37802" y="122259"/>
                    <a:pt x="39261" y="122259"/>
                  </a:cubicBezTo>
                  <a:cubicBezTo>
                    <a:pt x="39383" y="122259"/>
                    <a:pt x="39506" y="122253"/>
                    <a:pt x="39629" y="122240"/>
                  </a:cubicBezTo>
                  <a:cubicBezTo>
                    <a:pt x="39729" y="122240"/>
                    <a:pt x="41731" y="121939"/>
                    <a:pt x="44366" y="121306"/>
                  </a:cubicBezTo>
                  <a:lnTo>
                    <a:pt x="44366" y="121306"/>
                  </a:lnTo>
                  <a:cubicBezTo>
                    <a:pt x="44132" y="121639"/>
                    <a:pt x="43866" y="121973"/>
                    <a:pt x="43632" y="122273"/>
                  </a:cubicBezTo>
                  <a:cubicBezTo>
                    <a:pt x="42998" y="123107"/>
                    <a:pt x="42398" y="123974"/>
                    <a:pt x="41897" y="124808"/>
                  </a:cubicBezTo>
                  <a:cubicBezTo>
                    <a:pt x="41697" y="125142"/>
                    <a:pt x="41531" y="125475"/>
                    <a:pt x="41330" y="125809"/>
                  </a:cubicBezTo>
                  <a:cubicBezTo>
                    <a:pt x="40830" y="126743"/>
                    <a:pt x="40396" y="127777"/>
                    <a:pt x="40063" y="128944"/>
                  </a:cubicBezTo>
                  <a:cubicBezTo>
                    <a:pt x="37161" y="137184"/>
                    <a:pt x="40830" y="150026"/>
                    <a:pt x="42565" y="155163"/>
                  </a:cubicBezTo>
                  <a:cubicBezTo>
                    <a:pt x="39796" y="156798"/>
                    <a:pt x="39229" y="158032"/>
                    <a:pt x="39029" y="159133"/>
                  </a:cubicBezTo>
                  <a:cubicBezTo>
                    <a:pt x="38795" y="160467"/>
                    <a:pt x="39229" y="161835"/>
                    <a:pt x="40296" y="162802"/>
                  </a:cubicBezTo>
                  <a:cubicBezTo>
                    <a:pt x="41064" y="163503"/>
                    <a:pt x="41497" y="163936"/>
                    <a:pt x="46801" y="163936"/>
                  </a:cubicBezTo>
                  <a:cubicBezTo>
                    <a:pt x="49069" y="163936"/>
                    <a:pt x="52305" y="163836"/>
                    <a:pt x="56875" y="163669"/>
                  </a:cubicBezTo>
                  <a:cubicBezTo>
                    <a:pt x="57842" y="163636"/>
                    <a:pt x="58709" y="163202"/>
                    <a:pt x="59343" y="162468"/>
                  </a:cubicBezTo>
                  <a:cubicBezTo>
                    <a:pt x="59977" y="161668"/>
                    <a:pt x="60577" y="160500"/>
                    <a:pt x="60211" y="158132"/>
                  </a:cubicBezTo>
                  <a:cubicBezTo>
                    <a:pt x="60911" y="157598"/>
                    <a:pt x="61411" y="156698"/>
                    <a:pt x="61511" y="155764"/>
                  </a:cubicBezTo>
                  <a:lnTo>
                    <a:pt x="63146" y="136250"/>
                  </a:lnTo>
                  <a:cubicBezTo>
                    <a:pt x="63880" y="135849"/>
                    <a:pt x="64847" y="135349"/>
                    <a:pt x="65915" y="134782"/>
                  </a:cubicBezTo>
                  <a:cubicBezTo>
                    <a:pt x="66215" y="135616"/>
                    <a:pt x="66482" y="136450"/>
                    <a:pt x="66815" y="137184"/>
                  </a:cubicBezTo>
                  <a:cubicBezTo>
                    <a:pt x="67516" y="138985"/>
                    <a:pt x="68550" y="140820"/>
                    <a:pt x="69917" y="142654"/>
                  </a:cubicBezTo>
                  <a:lnTo>
                    <a:pt x="70018" y="142788"/>
                  </a:lnTo>
                  <a:cubicBezTo>
                    <a:pt x="70184" y="143021"/>
                    <a:pt x="70384" y="143255"/>
                    <a:pt x="70551" y="143455"/>
                  </a:cubicBezTo>
                  <a:cubicBezTo>
                    <a:pt x="74754" y="148759"/>
                    <a:pt x="80759" y="152862"/>
                    <a:pt x="84328" y="155097"/>
                  </a:cubicBezTo>
                  <a:cubicBezTo>
                    <a:pt x="83761" y="155597"/>
                    <a:pt x="83360" y="156131"/>
                    <a:pt x="83060" y="156698"/>
                  </a:cubicBezTo>
                  <a:cubicBezTo>
                    <a:pt x="82493" y="157999"/>
                    <a:pt x="82560" y="159433"/>
                    <a:pt x="83327" y="160600"/>
                  </a:cubicBezTo>
                  <a:cubicBezTo>
                    <a:pt x="84421" y="162211"/>
                    <a:pt x="86484" y="162991"/>
                    <a:pt x="89995" y="162991"/>
                  </a:cubicBezTo>
                  <a:cubicBezTo>
                    <a:pt x="90338" y="162991"/>
                    <a:pt x="90695" y="162984"/>
                    <a:pt x="91066" y="162969"/>
                  </a:cubicBezTo>
                  <a:cubicBezTo>
                    <a:pt x="96203" y="162769"/>
                    <a:pt x="98438" y="158366"/>
                    <a:pt x="99672" y="156031"/>
                  </a:cubicBezTo>
                  <a:lnTo>
                    <a:pt x="99739" y="155930"/>
                  </a:lnTo>
                  <a:cubicBezTo>
                    <a:pt x="101273" y="152862"/>
                    <a:pt x="101607" y="152161"/>
                    <a:pt x="101607" y="151127"/>
                  </a:cubicBezTo>
                  <a:cubicBezTo>
                    <a:pt x="101607" y="149960"/>
                    <a:pt x="101206" y="149192"/>
                    <a:pt x="99906" y="147958"/>
                  </a:cubicBezTo>
                  <a:cubicBezTo>
                    <a:pt x="100439" y="146791"/>
                    <a:pt x="100272" y="145356"/>
                    <a:pt x="99405" y="144322"/>
                  </a:cubicBezTo>
                  <a:lnTo>
                    <a:pt x="96837" y="141353"/>
                  </a:lnTo>
                  <a:lnTo>
                    <a:pt x="96837" y="141353"/>
                  </a:lnTo>
                  <a:cubicBezTo>
                    <a:pt x="97310" y="141394"/>
                    <a:pt x="97805" y="141425"/>
                    <a:pt x="98321" y="141425"/>
                  </a:cubicBezTo>
                  <a:cubicBezTo>
                    <a:pt x="99514" y="141425"/>
                    <a:pt x="100820" y="141258"/>
                    <a:pt x="102241" y="140653"/>
                  </a:cubicBezTo>
                  <a:cubicBezTo>
                    <a:pt x="104209" y="139852"/>
                    <a:pt x="104876" y="138184"/>
                    <a:pt x="104842" y="136883"/>
                  </a:cubicBezTo>
                  <a:cubicBezTo>
                    <a:pt x="104776" y="134515"/>
                    <a:pt x="102741" y="133081"/>
                    <a:pt x="100739" y="131947"/>
                  </a:cubicBezTo>
                  <a:cubicBezTo>
                    <a:pt x="99839" y="131446"/>
                    <a:pt x="98871" y="130979"/>
                    <a:pt x="98004" y="130612"/>
                  </a:cubicBezTo>
                  <a:lnTo>
                    <a:pt x="98104" y="130312"/>
                  </a:lnTo>
                  <a:cubicBezTo>
                    <a:pt x="98183" y="130318"/>
                    <a:pt x="98261" y="130321"/>
                    <a:pt x="98339" y="130321"/>
                  </a:cubicBezTo>
                  <a:cubicBezTo>
                    <a:pt x="99653" y="130321"/>
                    <a:pt x="100870" y="129535"/>
                    <a:pt x="101373" y="128244"/>
                  </a:cubicBezTo>
                  <a:lnTo>
                    <a:pt x="103441" y="123107"/>
                  </a:lnTo>
                  <a:cubicBezTo>
                    <a:pt x="103742" y="123140"/>
                    <a:pt x="104042" y="123174"/>
                    <a:pt x="104342" y="123174"/>
                  </a:cubicBezTo>
                  <a:lnTo>
                    <a:pt x="126058" y="123841"/>
                  </a:lnTo>
                  <a:cubicBezTo>
                    <a:pt x="126177" y="123846"/>
                    <a:pt x="126296" y="123849"/>
                    <a:pt x="126414" y="123849"/>
                  </a:cubicBezTo>
                  <a:cubicBezTo>
                    <a:pt x="128415" y="123849"/>
                    <a:pt x="130278" y="123056"/>
                    <a:pt x="131695" y="121639"/>
                  </a:cubicBezTo>
                  <a:cubicBezTo>
                    <a:pt x="133196" y="120172"/>
                    <a:pt x="134030" y="118137"/>
                    <a:pt x="133963" y="116069"/>
                  </a:cubicBezTo>
                  <a:lnTo>
                    <a:pt x="133663" y="102259"/>
                  </a:lnTo>
                  <a:lnTo>
                    <a:pt x="133663" y="102092"/>
                  </a:lnTo>
                  <a:lnTo>
                    <a:pt x="133396" y="79576"/>
                  </a:lnTo>
                  <a:cubicBezTo>
                    <a:pt x="133363" y="76540"/>
                    <a:pt x="131762" y="73805"/>
                    <a:pt x="129360" y="72304"/>
                  </a:cubicBezTo>
                  <a:cubicBezTo>
                    <a:pt x="130227" y="71437"/>
                    <a:pt x="130828" y="70302"/>
                    <a:pt x="131028" y="69068"/>
                  </a:cubicBezTo>
                  <a:cubicBezTo>
                    <a:pt x="131261" y="67434"/>
                    <a:pt x="130828" y="65766"/>
                    <a:pt x="129727" y="64465"/>
                  </a:cubicBezTo>
                  <a:cubicBezTo>
                    <a:pt x="128693" y="63197"/>
                    <a:pt x="127092" y="62430"/>
                    <a:pt x="125457" y="62397"/>
                  </a:cubicBezTo>
                  <a:lnTo>
                    <a:pt x="122055" y="62263"/>
                  </a:lnTo>
                  <a:cubicBezTo>
                    <a:pt x="123856" y="49621"/>
                    <a:pt x="123723" y="39214"/>
                    <a:pt x="123723" y="38713"/>
                  </a:cubicBezTo>
                  <a:cubicBezTo>
                    <a:pt x="123723" y="37312"/>
                    <a:pt x="122855" y="36111"/>
                    <a:pt x="121588" y="35611"/>
                  </a:cubicBezTo>
                  <a:cubicBezTo>
                    <a:pt x="107411" y="30140"/>
                    <a:pt x="78924" y="10960"/>
                    <a:pt x="72252" y="6423"/>
                  </a:cubicBezTo>
                  <a:cubicBezTo>
                    <a:pt x="71052" y="4922"/>
                    <a:pt x="69651" y="3788"/>
                    <a:pt x="67983" y="3021"/>
                  </a:cubicBezTo>
                  <a:cubicBezTo>
                    <a:pt x="66982" y="2521"/>
                    <a:pt x="65848" y="2254"/>
                    <a:pt x="64580" y="2187"/>
                  </a:cubicBezTo>
                  <a:cubicBezTo>
                    <a:pt x="63149" y="1174"/>
                    <a:pt x="60759" y="0"/>
                    <a:pt x="57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2173;p51">
              <a:extLst>
                <a:ext uri="{FF2B5EF4-FFF2-40B4-BE49-F238E27FC236}">
                  <a16:creationId xmlns:a16="http://schemas.microsoft.com/office/drawing/2014/main" id="{25CB6088-3151-4B8F-985F-6DE9294FF0DD}"/>
                </a:ext>
              </a:extLst>
            </p:cNvPr>
            <p:cNvGrpSpPr/>
            <p:nvPr/>
          </p:nvGrpSpPr>
          <p:grpSpPr>
            <a:xfrm flipH="1">
              <a:off x="930670" y="845318"/>
              <a:ext cx="2879470" cy="3566551"/>
              <a:chOff x="4817380" y="387206"/>
              <a:chExt cx="3619243" cy="4482280"/>
            </a:xfrm>
          </p:grpSpPr>
          <p:grpSp>
            <p:nvGrpSpPr>
              <p:cNvPr id="9" name="Google Shape;2174;p51">
                <a:extLst>
                  <a:ext uri="{FF2B5EF4-FFF2-40B4-BE49-F238E27FC236}">
                    <a16:creationId xmlns:a16="http://schemas.microsoft.com/office/drawing/2014/main" id="{60692122-0771-432C-8309-E2746A233D19}"/>
                  </a:ext>
                </a:extLst>
              </p:cNvPr>
              <p:cNvGrpSpPr/>
              <p:nvPr/>
            </p:nvGrpSpPr>
            <p:grpSpPr>
              <a:xfrm>
                <a:off x="4817380" y="387206"/>
                <a:ext cx="3619243" cy="4482280"/>
                <a:chOff x="2277625" y="1158675"/>
                <a:chExt cx="3174775" cy="3931825"/>
              </a:xfrm>
            </p:grpSpPr>
            <p:sp>
              <p:nvSpPr>
                <p:cNvPr id="11" name="Google Shape;2175;p51">
                  <a:extLst>
                    <a:ext uri="{FF2B5EF4-FFF2-40B4-BE49-F238E27FC236}">
                      <a16:creationId xmlns:a16="http://schemas.microsoft.com/office/drawing/2014/main" id="{E3305D15-AE68-4D0F-9BAE-18B432B1B2C6}"/>
                    </a:ext>
                  </a:extLst>
                </p:cNvPr>
                <p:cNvSpPr/>
                <p:nvPr/>
              </p:nvSpPr>
              <p:spPr>
                <a:xfrm>
                  <a:off x="2571175" y="1271350"/>
                  <a:ext cx="2641075" cy="305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43" h="122255" extrusionOk="0">
                      <a:moveTo>
                        <a:pt x="53038" y="1"/>
                      </a:moveTo>
                      <a:cubicBezTo>
                        <a:pt x="53038" y="1"/>
                        <a:pt x="17346" y="24485"/>
                        <a:pt x="534" y="30956"/>
                      </a:cubicBezTo>
                      <a:cubicBezTo>
                        <a:pt x="534" y="30956"/>
                        <a:pt x="0" y="67816"/>
                        <a:pt x="12676" y="86396"/>
                      </a:cubicBezTo>
                      <a:cubicBezTo>
                        <a:pt x="24385" y="103541"/>
                        <a:pt x="51204" y="122255"/>
                        <a:pt x="52805" y="122255"/>
                      </a:cubicBezTo>
                      <a:cubicBezTo>
                        <a:pt x="55207" y="122255"/>
                        <a:pt x="81258" y="103541"/>
                        <a:pt x="92933" y="86396"/>
                      </a:cubicBezTo>
                      <a:cubicBezTo>
                        <a:pt x="105643" y="67816"/>
                        <a:pt x="105109" y="30956"/>
                        <a:pt x="105109" y="30956"/>
                      </a:cubicBezTo>
                      <a:cubicBezTo>
                        <a:pt x="88263" y="24485"/>
                        <a:pt x="53038" y="1"/>
                        <a:pt x="530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" name="Google Shape;2176;p51">
                  <a:extLst>
                    <a:ext uri="{FF2B5EF4-FFF2-40B4-BE49-F238E27FC236}">
                      <a16:creationId xmlns:a16="http://schemas.microsoft.com/office/drawing/2014/main" id="{D5A23CA4-CC5A-4345-A626-77D50F7FD9F9}"/>
                    </a:ext>
                  </a:extLst>
                </p:cNvPr>
                <p:cNvSpPr/>
                <p:nvPr/>
              </p:nvSpPr>
              <p:spPr>
                <a:xfrm>
                  <a:off x="2765475" y="1495675"/>
                  <a:ext cx="2252475" cy="260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9" h="104276" extrusionOk="0">
                      <a:moveTo>
                        <a:pt x="45233" y="1"/>
                      </a:moveTo>
                      <a:cubicBezTo>
                        <a:pt x="45233" y="1"/>
                        <a:pt x="14811" y="20882"/>
                        <a:pt x="434" y="26420"/>
                      </a:cubicBezTo>
                      <a:cubicBezTo>
                        <a:pt x="434" y="26420"/>
                        <a:pt x="1" y="57875"/>
                        <a:pt x="10808" y="73687"/>
                      </a:cubicBezTo>
                      <a:cubicBezTo>
                        <a:pt x="20782" y="88297"/>
                        <a:pt x="43665" y="104275"/>
                        <a:pt x="45033" y="104275"/>
                      </a:cubicBezTo>
                      <a:cubicBezTo>
                        <a:pt x="47101" y="104275"/>
                        <a:pt x="69283" y="88297"/>
                        <a:pt x="79257" y="73687"/>
                      </a:cubicBezTo>
                      <a:cubicBezTo>
                        <a:pt x="90098" y="57842"/>
                        <a:pt x="89631" y="26420"/>
                        <a:pt x="89631" y="26420"/>
                      </a:cubicBezTo>
                      <a:cubicBezTo>
                        <a:pt x="75254" y="20916"/>
                        <a:pt x="45233" y="1"/>
                        <a:pt x="45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Google Shape;2177;p51">
                  <a:extLst>
                    <a:ext uri="{FF2B5EF4-FFF2-40B4-BE49-F238E27FC236}">
                      <a16:creationId xmlns:a16="http://schemas.microsoft.com/office/drawing/2014/main" id="{0F2B83E5-6A58-439B-8BAD-59B5B3FB2D02}"/>
                    </a:ext>
                  </a:extLst>
                </p:cNvPr>
                <p:cNvSpPr/>
                <p:nvPr/>
              </p:nvSpPr>
              <p:spPr>
                <a:xfrm>
                  <a:off x="2557781" y="2063846"/>
                  <a:ext cx="802275" cy="10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1" h="43345" extrusionOk="0">
                      <a:moveTo>
                        <a:pt x="31557" y="1"/>
                      </a:moveTo>
                      <a:cubicBezTo>
                        <a:pt x="31556" y="1"/>
                        <a:pt x="28488" y="1168"/>
                        <a:pt x="26220" y="7373"/>
                      </a:cubicBezTo>
                      <a:cubicBezTo>
                        <a:pt x="24485" y="12043"/>
                        <a:pt x="20415" y="25419"/>
                        <a:pt x="18514" y="31657"/>
                      </a:cubicBezTo>
                      <a:lnTo>
                        <a:pt x="2436" y="24418"/>
                      </a:lnTo>
                      <a:lnTo>
                        <a:pt x="1" y="30322"/>
                      </a:lnTo>
                      <a:cubicBezTo>
                        <a:pt x="1" y="30322"/>
                        <a:pt x="15946" y="42231"/>
                        <a:pt x="19448" y="43198"/>
                      </a:cubicBezTo>
                      <a:cubicBezTo>
                        <a:pt x="19804" y="43299"/>
                        <a:pt x="20157" y="43344"/>
                        <a:pt x="20504" y="43344"/>
                      </a:cubicBezTo>
                      <a:cubicBezTo>
                        <a:pt x="23603" y="43344"/>
                        <a:pt x="26220" y="39729"/>
                        <a:pt x="26220" y="39729"/>
                      </a:cubicBezTo>
                      <a:cubicBezTo>
                        <a:pt x="26220" y="39723"/>
                        <a:pt x="26220" y="39712"/>
                        <a:pt x="26220" y="39696"/>
                      </a:cubicBezTo>
                      <a:cubicBezTo>
                        <a:pt x="26586" y="38929"/>
                        <a:pt x="30789" y="29855"/>
                        <a:pt x="31423" y="22117"/>
                      </a:cubicBezTo>
                      <a:cubicBezTo>
                        <a:pt x="32090" y="14011"/>
                        <a:pt x="31557" y="1"/>
                        <a:pt x="315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Google Shape;2178;p51">
                  <a:extLst>
                    <a:ext uri="{FF2B5EF4-FFF2-40B4-BE49-F238E27FC236}">
                      <a16:creationId xmlns:a16="http://schemas.microsoft.com/office/drawing/2014/main" id="{FBBAAE3C-3E3E-4AF8-ABAA-5F26AEB97CA7}"/>
                    </a:ext>
                  </a:extLst>
                </p:cNvPr>
                <p:cNvSpPr/>
                <p:nvPr/>
              </p:nvSpPr>
              <p:spPr>
                <a:xfrm>
                  <a:off x="3202450" y="1961025"/>
                  <a:ext cx="1056625" cy="16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7020" extrusionOk="0">
                      <a:moveTo>
                        <a:pt x="14478" y="0"/>
                      </a:moveTo>
                      <a:lnTo>
                        <a:pt x="5872" y="4270"/>
                      </a:lnTo>
                      <a:cubicBezTo>
                        <a:pt x="5872" y="4270"/>
                        <a:pt x="1" y="17112"/>
                        <a:pt x="568" y="23317"/>
                      </a:cubicBezTo>
                      <a:cubicBezTo>
                        <a:pt x="1102" y="29488"/>
                        <a:pt x="2970" y="32924"/>
                        <a:pt x="2970" y="32924"/>
                      </a:cubicBezTo>
                      <a:lnTo>
                        <a:pt x="701" y="65981"/>
                      </a:lnTo>
                      <a:cubicBezTo>
                        <a:pt x="701" y="65981"/>
                        <a:pt x="6072" y="66648"/>
                        <a:pt x="14578" y="66981"/>
                      </a:cubicBezTo>
                      <a:cubicBezTo>
                        <a:pt x="15182" y="67007"/>
                        <a:pt x="15801" y="67019"/>
                        <a:pt x="16431" y="67019"/>
                      </a:cubicBezTo>
                      <a:cubicBezTo>
                        <a:pt x="24678" y="67019"/>
                        <a:pt x="34726" y="64946"/>
                        <a:pt x="34726" y="64946"/>
                      </a:cubicBezTo>
                      <a:cubicBezTo>
                        <a:pt x="34325" y="57374"/>
                        <a:pt x="29855" y="41063"/>
                        <a:pt x="29855" y="41063"/>
                      </a:cubicBezTo>
                      <a:cubicBezTo>
                        <a:pt x="42264" y="25718"/>
                        <a:pt x="36227" y="4503"/>
                        <a:pt x="36227" y="4503"/>
                      </a:cubicBezTo>
                      <a:lnTo>
                        <a:pt x="2371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Google Shape;2179;p51">
                  <a:extLst>
                    <a:ext uri="{FF2B5EF4-FFF2-40B4-BE49-F238E27FC236}">
                      <a16:creationId xmlns:a16="http://schemas.microsoft.com/office/drawing/2014/main" id="{82DBE636-BAF8-49BD-B93A-E5E8EC860513}"/>
                    </a:ext>
                  </a:extLst>
                </p:cNvPr>
                <p:cNvSpPr/>
                <p:nvPr/>
              </p:nvSpPr>
              <p:spPr>
                <a:xfrm>
                  <a:off x="2943100" y="2041900"/>
                  <a:ext cx="1244250" cy="9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0" h="39852" extrusionOk="0">
                      <a:moveTo>
                        <a:pt x="44266" y="1"/>
                      </a:moveTo>
                      <a:cubicBezTo>
                        <a:pt x="44266" y="1"/>
                        <a:pt x="41197" y="968"/>
                        <a:pt x="38795" y="6205"/>
                      </a:cubicBezTo>
                      <a:cubicBezTo>
                        <a:pt x="36393" y="11409"/>
                        <a:pt x="30022" y="30322"/>
                        <a:pt x="30022" y="30322"/>
                      </a:cubicBezTo>
                      <a:lnTo>
                        <a:pt x="10909" y="25886"/>
                      </a:lnTo>
                      <a:cubicBezTo>
                        <a:pt x="10608" y="24885"/>
                        <a:pt x="9874" y="22650"/>
                        <a:pt x="8707" y="21516"/>
                      </a:cubicBezTo>
                      <a:cubicBezTo>
                        <a:pt x="8024" y="20833"/>
                        <a:pt x="7420" y="20566"/>
                        <a:pt x="6898" y="20566"/>
                      </a:cubicBezTo>
                      <a:cubicBezTo>
                        <a:pt x="6248" y="20566"/>
                        <a:pt x="5726" y="20980"/>
                        <a:pt x="5338" y="21516"/>
                      </a:cubicBezTo>
                      <a:cubicBezTo>
                        <a:pt x="5338" y="21516"/>
                        <a:pt x="3792" y="20783"/>
                        <a:pt x="2503" y="20783"/>
                      </a:cubicBezTo>
                      <a:cubicBezTo>
                        <a:pt x="2120" y="20783"/>
                        <a:pt x="1759" y="20848"/>
                        <a:pt x="1468" y="21016"/>
                      </a:cubicBezTo>
                      <a:cubicBezTo>
                        <a:pt x="201" y="21750"/>
                        <a:pt x="835" y="23484"/>
                        <a:pt x="835" y="23484"/>
                      </a:cubicBezTo>
                      <a:cubicBezTo>
                        <a:pt x="835" y="23484"/>
                        <a:pt x="1" y="24285"/>
                        <a:pt x="434" y="25919"/>
                      </a:cubicBezTo>
                      <a:cubicBezTo>
                        <a:pt x="434" y="25919"/>
                        <a:pt x="301" y="27253"/>
                        <a:pt x="735" y="28321"/>
                      </a:cubicBezTo>
                      <a:cubicBezTo>
                        <a:pt x="1168" y="29355"/>
                        <a:pt x="1502" y="29622"/>
                        <a:pt x="1502" y="29622"/>
                      </a:cubicBezTo>
                      <a:cubicBezTo>
                        <a:pt x="1502" y="29622"/>
                        <a:pt x="1402" y="30356"/>
                        <a:pt x="2869" y="31356"/>
                      </a:cubicBezTo>
                      <a:cubicBezTo>
                        <a:pt x="4337" y="32357"/>
                        <a:pt x="8240" y="32524"/>
                        <a:pt x="8240" y="32524"/>
                      </a:cubicBezTo>
                      <a:lnTo>
                        <a:pt x="8273" y="32457"/>
                      </a:lnTo>
                      <a:cubicBezTo>
                        <a:pt x="9869" y="33317"/>
                        <a:pt x="22167" y="39852"/>
                        <a:pt x="30047" y="39852"/>
                      </a:cubicBezTo>
                      <a:cubicBezTo>
                        <a:pt x="30731" y="39852"/>
                        <a:pt x="31382" y="39802"/>
                        <a:pt x="31990" y="39696"/>
                      </a:cubicBezTo>
                      <a:cubicBezTo>
                        <a:pt x="42998" y="37794"/>
                        <a:pt x="48469" y="16613"/>
                        <a:pt x="49136" y="9841"/>
                      </a:cubicBezTo>
                      <a:cubicBezTo>
                        <a:pt x="49770" y="3036"/>
                        <a:pt x="44266" y="1"/>
                        <a:pt x="442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" name="Google Shape;2180;p51">
                  <a:extLst>
                    <a:ext uri="{FF2B5EF4-FFF2-40B4-BE49-F238E27FC236}">
                      <a16:creationId xmlns:a16="http://schemas.microsoft.com/office/drawing/2014/main" id="{3B0807F8-F01B-4E18-AC8E-5B0BBC946596}"/>
                    </a:ext>
                  </a:extLst>
                </p:cNvPr>
                <p:cNvSpPr/>
                <p:nvPr/>
              </p:nvSpPr>
              <p:spPr>
                <a:xfrm>
                  <a:off x="3998025" y="2230375"/>
                  <a:ext cx="135950" cy="9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3603" extrusionOk="0">
                      <a:moveTo>
                        <a:pt x="601" y="0"/>
                      </a:moveTo>
                      <a:lnTo>
                        <a:pt x="1" y="2169"/>
                      </a:lnTo>
                      <a:lnTo>
                        <a:pt x="5037" y="3603"/>
                      </a:lnTo>
                      <a:lnTo>
                        <a:pt x="5438" y="1535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" name="Google Shape;2181;p51">
                  <a:extLst>
                    <a:ext uri="{FF2B5EF4-FFF2-40B4-BE49-F238E27FC236}">
                      <a16:creationId xmlns:a16="http://schemas.microsoft.com/office/drawing/2014/main" id="{7A4E1251-8749-4219-9AEB-69CA5BAD2D1C}"/>
                    </a:ext>
                  </a:extLst>
                </p:cNvPr>
                <p:cNvSpPr/>
                <p:nvPr/>
              </p:nvSpPr>
              <p:spPr>
                <a:xfrm>
                  <a:off x="4026375" y="2204525"/>
                  <a:ext cx="91750" cy="1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6072" extrusionOk="0">
                      <a:moveTo>
                        <a:pt x="1502" y="0"/>
                      </a:moveTo>
                      <a:lnTo>
                        <a:pt x="1" y="5471"/>
                      </a:lnTo>
                      <a:lnTo>
                        <a:pt x="2169" y="6071"/>
                      </a:lnTo>
                      <a:lnTo>
                        <a:pt x="2769" y="3836"/>
                      </a:lnTo>
                      <a:lnTo>
                        <a:pt x="3136" y="2535"/>
                      </a:lnTo>
                      <a:lnTo>
                        <a:pt x="3670" y="567"/>
                      </a:lnTo>
                      <a:lnTo>
                        <a:pt x="15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" name="Google Shape;2182;p51">
                  <a:extLst>
                    <a:ext uri="{FF2B5EF4-FFF2-40B4-BE49-F238E27FC236}">
                      <a16:creationId xmlns:a16="http://schemas.microsoft.com/office/drawing/2014/main" id="{26E5B310-DF74-421E-995C-3BB147FD0FD5}"/>
                    </a:ext>
                  </a:extLst>
                </p:cNvPr>
                <p:cNvSpPr/>
                <p:nvPr/>
              </p:nvSpPr>
              <p:spPr>
                <a:xfrm>
                  <a:off x="2424400" y="2528075"/>
                  <a:ext cx="313575" cy="31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12785" extrusionOk="0">
                      <a:moveTo>
                        <a:pt x="4851" y="0"/>
                      </a:moveTo>
                      <a:cubicBezTo>
                        <a:pt x="4835" y="0"/>
                        <a:pt x="4820" y="0"/>
                        <a:pt x="4804" y="1"/>
                      </a:cubicBezTo>
                      <a:cubicBezTo>
                        <a:pt x="3837" y="1"/>
                        <a:pt x="3370" y="301"/>
                        <a:pt x="3370" y="301"/>
                      </a:cubicBezTo>
                      <a:cubicBezTo>
                        <a:pt x="3370" y="301"/>
                        <a:pt x="2940" y="5"/>
                        <a:pt x="2426" y="5"/>
                      </a:cubicBezTo>
                      <a:cubicBezTo>
                        <a:pt x="2169" y="5"/>
                        <a:pt x="1891" y="79"/>
                        <a:pt x="1635" y="301"/>
                      </a:cubicBezTo>
                      <a:cubicBezTo>
                        <a:pt x="868" y="968"/>
                        <a:pt x="1" y="3103"/>
                        <a:pt x="801" y="5405"/>
                      </a:cubicBezTo>
                      <a:cubicBezTo>
                        <a:pt x="1602" y="7706"/>
                        <a:pt x="5438" y="11909"/>
                        <a:pt x="5438" y="11909"/>
                      </a:cubicBezTo>
                      <a:cubicBezTo>
                        <a:pt x="6839" y="12565"/>
                        <a:pt x="7884" y="12784"/>
                        <a:pt x="8655" y="12784"/>
                      </a:cubicBezTo>
                      <a:cubicBezTo>
                        <a:pt x="10197" y="12784"/>
                        <a:pt x="10642" y="11909"/>
                        <a:pt x="10642" y="11909"/>
                      </a:cubicBezTo>
                      <a:cubicBezTo>
                        <a:pt x="10642" y="11909"/>
                        <a:pt x="12543" y="9941"/>
                        <a:pt x="12143" y="7673"/>
                      </a:cubicBezTo>
                      <a:cubicBezTo>
                        <a:pt x="11742" y="5405"/>
                        <a:pt x="10675" y="5405"/>
                        <a:pt x="10675" y="5405"/>
                      </a:cubicBezTo>
                      <a:cubicBezTo>
                        <a:pt x="10675" y="5405"/>
                        <a:pt x="10942" y="5305"/>
                        <a:pt x="11075" y="4704"/>
                      </a:cubicBezTo>
                      <a:cubicBezTo>
                        <a:pt x="11175" y="4104"/>
                        <a:pt x="11042" y="2636"/>
                        <a:pt x="10008" y="1969"/>
                      </a:cubicBezTo>
                      <a:cubicBezTo>
                        <a:pt x="9594" y="1702"/>
                        <a:pt x="9250" y="1622"/>
                        <a:pt x="8986" y="1622"/>
                      </a:cubicBezTo>
                      <a:cubicBezTo>
                        <a:pt x="8589" y="1622"/>
                        <a:pt x="8373" y="1802"/>
                        <a:pt x="8373" y="1802"/>
                      </a:cubicBezTo>
                      <a:cubicBezTo>
                        <a:pt x="8373" y="1802"/>
                        <a:pt x="8040" y="935"/>
                        <a:pt x="7473" y="668"/>
                      </a:cubicBezTo>
                      <a:cubicBezTo>
                        <a:pt x="7347" y="605"/>
                        <a:pt x="7210" y="580"/>
                        <a:pt x="7071" y="580"/>
                      </a:cubicBezTo>
                      <a:cubicBezTo>
                        <a:pt x="6547" y="580"/>
                        <a:pt x="6005" y="935"/>
                        <a:pt x="6005" y="935"/>
                      </a:cubicBezTo>
                      <a:cubicBezTo>
                        <a:pt x="6005" y="935"/>
                        <a:pt x="5747" y="0"/>
                        <a:pt x="48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2183;p51">
                  <a:extLst>
                    <a:ext uri="{FF2B5EF4-FFF2-40B4-BE49-F238E27FC236}">
                      <a16:creationId xmlns:a16="http://schemas.microsoft.com/office/drawing/2014/main" id="{9302C41F-79D9-4A08-90A8-24A1C6DFA616}"/>
                    </a:ext>
                  </a:extLst>
                </p:cNvPr>
                <p:cNvSpPr/>
                <p:nvPr/>
              </p:nvSpPr>
              <p:spPr>
                <a:xfrm>
                  <a:off x="2497800" y="2508175"/>
                  <a:ext cx="14177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1" h="2565" extrusionOk="0">
                      <a:moveTo>
                        <a:pt x="2561" y="0"/>
                      </a:moveTo>
                      <a:cubicBezTo>
                        <a:pt x="2395" y="0"/>
                        <a:pt x="2230" y="10"/>
                        <a:pt x="2068" y="30"/>
                      </a:cubicBezTo>
                      <a:cubicBezTo>
                        <a:pt x="434" y="230"/>
                        <a:pt x="0" y="1431"/>
                        <a:pt x="0" y="1431"/>
                      </a:cubicBezTo>
                      <a:lnTo>
                        <a:pt x="4570" y="2565"/>
                      </a:lnTo>
                      <a:cubicBezTo>
                        <a:pt x="4570" y="2565"/>
                        <a:pt x="5671" y="2131"/>
                        <a:pt x="5637" y="1431"/>
                      </a:cubicBezTo>
                      <a:cubicBezTo>
                        <a:pt x="5607" y="770"/>
                        <a:pt x="4062" y="0"/>
                        <a:pt x="25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" name="Google Shape;2184;p51">
                  <a:extLst>
                    <a:ext uri="{FF2B5EF4-FFF2-40B4-BE49-F238E27FC236}">
                      <a16:creationId xmlns:a16="http://schemas.microsoft.com/office/drawing/2014/main" id="{500ABFF8-8C7D-4ED4-A258-DCE8B289BB07}"/>
                    </a:ext>
                  </a:extLst>
                </p:cNvPr>
                <p:cNvSpPr/>
                <p:nvPr/>
              </p:nvSpPr>
              <p:spPr>
                <a:xfrm>
                  <a:off x="3154100" y="2067750"/>
                  <a:ext cx="195150" cy="3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6" h="14345" extrusionOk="0">
                      <a:moveTo>
                        <a:pt x="7806" y="1"/>
                      </a:moveTo>
                      <a:lnTo>
                        <a:pt x="7806" y="1"/>
                      </a:lnTo>
                      <a:cubicBezTo>
                        <a:pt x="7805" y="1"/>
                        <a:pt x="6271" y="1302"/>
                        <a:pt x="4470" y="2636"/>
                      </a:cubicBezTo>
                      <a:cubicBezTo>
                        <a:pt x="2102" y="4437"/>
                        <a:pt x="0" y="12977"/>
                        <a:pt x="0" y="12977"/>
                      </a:cubicBezTo>
                      <a:lnTo>
                        <a:pt x="2902" y="14344"/>
                      </a:lnTo>
                      <a:cubicBezTo>
                        <a:pt x="2902" y="14344"/>
                        <a:pt x="7205" y="601"/>
                        <a:pt x="78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" name="Google Shape;2185;p51">
                  <a:extLst>
                    <a:ext uri="{FF2B5EF4-FFF2-40B4-BE49-F238E27FC236}">
                      <a16:creationId xmlns:a16="http://schemas.microsoft.com/office/drawing/2014/main" id="{A1FBD119-0AAC-4A33-A1E2-CD3BFF014DC3}"/>
                    </a:ext>
                  </a:extLst>
                </p:cNvPr>
                <p:cNvSpPr/>
                <p:nvPr/>
              </p:nvSpPr>
              <p:spPr>
                <a:xfrm>
                  <a:off x="3887125" y="2060175"/>
                  <a:ext cx="322750" cy="2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9477" extrusionOk="0">
                      <a:moveTo>
                        <a:pt x="7172" y="1"/>
                      </a:moveTo>
                      <a:cubicBezTo>
                        <a:pt x="6027" y="1"/>
                        <a:pt x="4841" y="399"/>
                        <a:pt x="3869" y="1138"/>
                      </a:cubicBezTo>
                      <a:cubicBezTo>
                        <a:pt x="2235" y="2405"/>
                        <a:pt x="200" y="6375"/>
                        <a:pt x="0" y="7909"/>
                      </a:cubicBezTo>
                      <a:cubicBezTo>
                        <a:pt x="0" y="7909"/>
                        <a:pt x="1534" y="4040"/>
                        <a:pt x="5337" y="2972"/>
                      </a:cubicBezTo>
                      <a:cubicBezTo>
                        <a:pt x="5896" y="2818"/>
                        <a:pt x="6403" y="2748"/>
                        <a:pt x="6863" y="2748"/>
                      </a:cubicBezTo>
                      <a:cubicBezTo>
                        <a:pt x="11369" y="2748"/>
                        <a:pt x="11341" y="9477"/>
                        <a:pt x="11341" y="9477"/>
                      </a:cubicBezTo>
                      <a:cubicBezTo>
                        <a:pt x="11341" y="9477"/>
                        <a:pt x="12909" y="2772"/>
                        <a:pt x="9473" y="637"/>
                      </a:cubicBezTo>
                      <a:cubicBezTo>
                        <a:pt x="8791" y="206"/>
                        <a:pt x="7992" y="1"/>
                        <a:pt x="7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" name="Google Shape;2186;p51">
                  <a:extLst>
                    <a:ext uri="{FF2B5EF4-FFF2-40B4-BE49-F238E27FC236}">
                      <a16:creationId xmlns:a16="http://schemas.microsoft.com/office/drawing/2014/main" id="{31E59E07-C366-4483-BCDF-449A2B8A8C8B}"/>
                    </a:ext>
                  </a:extLst>
                </p:cNvPr>
                <p:cNvSpPr/>
                <p:nvPr/>
              </p:nvSpPr>
              <p:spPr>
                <a:xfrm>
                  <a:off x="3263325" y="1158675"/>
                  <a:ext cx="521250" cy="4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0" h="19919" extrusionOk="0">
                      <a:moveTo>
                        <a:pt x="14441" y="0"/>
                      </a:moveTo>
                      <a:cubicBezTo>
                        <a:pt x="14152" y="0"/>
                        <a:pt x="13853" y="12"/>
                        <a:pt x="13544" y="38"/>
                      </a:cubicBezTo>
                      <a:cubicBezTo>
                        <a:pt x="8740" y="438"/>
                        <a:pt x="201" y="6075"/>
                        <a:pt x="101" y="12146"/>
                      </a:cubicBezTo>
                      <a:cubicBezTo>
                        <a:pt x="1" y="18284"/>
                        <a:pt x="5238" y="19919"/>
                        <a:pt x="5238" y="19919"/>
                      </a:cubicBezTo>
                      <a:lnTo>
                        <a:pt x="20849" y="2573"/>
                      </a:lnTo>
                      <a:cubicBezTo>
                        <a:pt x="20849" y="2573"/>
                        <a:pt x="18686" y="0"/>
                        <a:pt x="14441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" name="Google Shape;2187;p51">
                  <a:extLst>
                    <a:ext uri="{FF2B5EF4-FFF2-40B4-BE49-F238E27FC236}">
                      <a16:creationId xmlns:a16="http://schemas.microsoft.com/office/drawing/2014/main" id="{439CEF04-24BD-46D1-A88A-EFE9CDA84FE4}"/>
                    </a:ext>
                  </a:extLst>
                </p:cNvPr>
                <p:cNvSpPr/>
                <p:nvPr/>
              </p:nvSpPr>
              <p:spPr>
                <a:xfrm>
                  <a:off x="3342550" y="1333050"/>
                  <a:ext cx="574600" cy="7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84" h="29891" extrusionOk="0">
                      <a:moveTo>
                        <a:pt x="8201" y="0"/>
                      </a:moveTo>
                      <a:cubicBezTo>
                        <a:pt x="3636" y="0"/>
                        <a:pt x="434" y="6239"/>
                        <a:pt x="268" y="12510"/>
                      </a:cubicBezTo>
                      <a:cubicBezTo>
                        <a:pt x="268" y="12510"/>
                        <a:pt x="1" y="18581"/>
                        <a:pt x="3303" y="21717"/>
                      </a:cubicBezTo>
                      <a:cubicBezTo>
                        <a:pt x="4590" y="22972"/>
                        <a:pt x="6523" y="23497"/>
                        <a:pt x="8534" y="23497"/>
                      </a:cubicBezTo>
                      <a:cubicBezTo>
                        <a:pt x="8714" y="23497"/>
                        <a:pt x="8894" y="23493"/>
                        <a:pt x="9074" y="23484"/>
                      </a:cubicBezTo>
                      <a:lnTo>
                        <a:pt x="9074" y="23484"/>
                      </a:lnTo>
                      <a:lnTo>
                        <a:pt x="9041" y="24152"/>
                      </a:lnTo>
                      <a:lnTo>
                        <a:pt x="8974" y="24952"/>
                      </a:lnTo>
                      <a:lnTo>
                        <a:pt x="6272" y="26420"/>
                      </a:lnTo>
                      <a:cubicBezTo>
                        <a:pt x="6272" y="26420"/>
                        <a:pt x="6539" y="29856"/>
                        <a:pt x="12376" y="29889"/>
                      </a:cubicBezTo>
                      <a:cubicBezTo>
                        <a:pt x="12434" y="29890"/>
                        <a:pt x="12491" y="29890"/>
                        <a:pt x="12548" y="29890"/>
                      </a:cubicBezTo>
                      <a:cubicBezTo>
                        <a:pt x="18325" y="29890"/>
                        <a:pt x="22217" y="26587"/>
                        <a:pt x="22217" y="26587"/>
                      </a:cubicBezTo>
                      <a:lnTo>
                        <a:pt x="18080" y="24919"/>
                      </a:lnTo>
                      <a:lnTo>
                        <a:pt x="16012" y="24919"/>
                      </a:lnTo>
                      <a:lnTo>
                        <a:pt x="16579" y="22317"/>
                      </a:lnTo>
                      <a:lnTo>
                        <a:pt x="16913" y="20783"/>
                      </a:lnTo>
                      <a:lnTo>
                        <a:pt x="15845" y="20716"/>
                      </a:lnTo>
                      <a:cubicBezTo>
                        <a:pt x="16079" y="20449"/>
                        <a:pt x="16279" y="20182"/>
                        <a:pt x="16479" y="19915"/>
                      </a:cubicBezTo>
                      <a:cubicBezTo>
                        <a:pt x="16846" y="19315"/>
                        <a:pt x="17213" y="18514"/>
                        <a:pt x="17513" y="17614"/>
                      </a:cubicBezTo>
                      <a:cubicBezTo>
                        <a:pt x="17662" y="17631"/>
                        <a:pt x="17818" y="17642"/>
                        <a:pt x="17979" y="17642"/>
                      </a:cubicBezTo>
                      <a:cubicBezTo>
                        <a:pt x="18724" y="17642"/>
                        <a:pt x="19587" y="17420"/>
                        <a:pt x="20382" y="16680"/>
                      </a:cubicBezTo>
                      <a:cubicBezTo>
                        <a:pt x="22183" y="15012"/>
                        <a:pt x="22984" y="11676"/>
                        <a:pt x="21283" y="10775"/>
                      </a:cubicBezTo>
                      <a:cubicBezTo>
                        <a:pt x="20908" y="10564"/>
                        <a:pt x="20534" y="10479"/>
                        <a:pt x="20179" y="10479"/>
                      </a:cubicBezTo>
                      <a:cubicBezTo>
                        <a:pt x="19806" y="10479"/>
                        <a:pt x="19455" y="10572"/>
                        <a:pt x="19148" y="10709"/>
                      </a:cubicBezTo>
                      <a:cubicBezTo>
                        <a:pt x="19615" y="7940"/>
                        <a:pt x="19848" y="5705"/>
                        <a:pt x="19848" y="5705"/>
                      </a:cubicBezTo>
                      <a:cubicBezTo>
                        <a:pt x="19848" y="5705"/>
                        <a:pt x="12877" y="68"/>
                        <a:pt x="8273" y="1"/>
                      </a:cubicBezTo>
                      <a:cubicBezTo>
                        <a:pt x="8249" y="1"/>
                        <a:pt x="8225" y="0"/>
                        <a:pt x="82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Google Shape;2188;p51">
                  <a:extLst>
                    <a:ext uri="{FF2B5EF4-FFF2-40B4-BE49-F238E27FC236}">
                      <a16:creationId xmlns:a16="http://schemas.microsoft.com/office/drawing/2014/main" id="{E394DBBE-7E06-426C-B3CB-5723516B165C}"/>
                    </a:ext>
                  </a:extLst>
                </p:cNvPr>
                <p:cNvSpPr/>
                <p:nvPr/>
              </p:nvSpPr>
              <p:spPr>
                <a:xfrm>
                  <a:off x="3382725" y="1525575"/>
                  <a:ext cx="99950" cy="1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8" h="6445" extrusionOk="0">
                      <a:moveTo>
                        <a:pt x="3518" y="0"/>
                      </a:moveTo>
                      <a:cubicBezTo>
                        <a:pt x="3361" y="0"/>
                        <a:pt x="3198" y="295"/>
                        <a:pt x="3097" y="639"/>
                      </a:cubicBezTo>
                      <a:lnTo>
                        <a:pt x="1996" y="4876"/>
                      </a:lnTo>
                      <a:cubicBezTo>
                        <a:pt x="1996" y="4876"/>
                        <a:pt x="1371" y="4383"/>
                        <a:pt x="878" y="4383"/>
                      </a:cubicBezTo>
                      <a:cubicBezTo>
                        <a:pt x="716" y="4383"/>
                        <a:pt x="569" y="4436"/>
                        <a:pt x="462" y="4575"/>
                      </a:cubicBezTo>
                      <a:cubicBezTo>
                        <a:pt x="1" y="5168"/>
                        <a:pt x="1328" y="6444"/>
                        <a:pt x="2582" y="6444"/>
                      </a:cubicBezTo>
                      <a:cubicBezTo>
                        <a:pt x="2598" y="6444"/>
                        <a:pt x="2614" y="6444"/>
                        <a:pt x="2630" y="6443"/>
                      </a:cubicBezTo>
                      <a:cubicBezTo>
                        <a:pt x="3898" y="6443"/>
                        <a:pt x="3998" y="1240"/>
                        <a:pt x="3798" y="439"/>
                      </a:cubicBezTo>
                      <a:cubicBezTo>
                        <a:pt x="3719" y="124"/>
                        <a:pt x="3620" y="0"/>
                        <a:pt x="3518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Google Shape;2189;p51">
                  <a:extLst>
                    <a:ext uri="{FF2B5EF4-FFF2-40B4-BE49-F238E27FC236}">
                      <a16:creationId xmlns:a16="http://schemas.microsoft.com/office/drawing/2014/main" id="{C69544D2-5CD4-437F-A4D7-71D2BBC7E7E3}"/>
                    </a:ext>
                  </a:extLst>
                </p:cNvPr>
                <p:cNvSpPr/>
                <p:nvPr/>
              </p:nvSpPr>
              <p:spPr>
                <a:xfrm>
                  <a:off x="3371450" y="1432450"/>
                  <a:ext cx="92125" cy="5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" h="2034" extrusionOk="0">
                      <a:moveTo>
                        <a:pt x="1844" y="0"/>
                      </a:moveTo>
                      <a:cubicBezTo>
                        <a:pt x="1758" y="0"/>
                        <a:pt x="1670" y="9"/>
                        <a:pt x="1580" y="28"/>
                      </a:cubicBezTo>
                      <a:cubicBezTo>
                        <a:pt x="313" y="328"/>
                        <a:pt x="79" y="1396"/>
                        <a:pt x="79" y="1396"/>
                      </a:cubicBezTo>
                      <a:cubicBezTo>
                        <a:pt x="0" y="1972"/>
                        <a:pt x="292" y="2034"/>
                        <a:pt x="421" y="2034"/>
                      </a:cubicBezTo>
                      <a:cubicBezTo>
                        <a:pt x="456" y="2034"/>
                        <a:pt x="479" y="2029"/>
                        <a:pt x="479" y="2029"/>
                      </a:cubicBezTo>
                      <a:cubicBezTo>
                        <a:pt x="479" y="2029"/>
                        <a:pt x="926" y="1328"/>
                        <a:pt x="1694" y="1328"/>
                      </a:cubicBezTo>
                      <a:cubicBezTo>
                        <a:pt x="1711" y="1328"/>
                        <a:pt x="1729" y="1328"/>
                        <a:pt x="1747" y="1329"/>
                      </a:cubicBezTo>
                      <a:cubicBezTo>
                        <a:pt x="2428" y="1329"/>
                        <a:pt x="2747" y="1812"/>
                        <a:pt x="3094" y="1812"/>
                      </a:cubicBezTo>
                      <a:cubicBezTo>
                        <a:pt x="3155" y="1812"/>
                        <a:pt x="3217" y="1797"/>
                        <a:pt x="3281" y="1762"/>
                      </a:cubicBezTo>
                      <a:cubicBezTo>
                        <a:pt x="3684" y="1515"/>
                        <a:pt x="2964" y="0"/>
                        <a:pt x="18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Google Shape;2190;p51">
                  <a:extLst>
                    <a:ext uri="{FF2B5EF4-FFF2-40B4-BE49-F238E27FC236}">
                      <a16:creationId xmlns:a16="http://schemas.microsoft.com/office/drawing/2014/main" id="{C4F374D8-2B9D-41B1-AE26-BF79D172C5C1}"/>
                    </a:ext>
                  </a:extLst>
                </p:cNvPr>
                <p:cNvSpPr/>
                <p:nvPr/>
              </p:nvSpPr>
              <p:spPr>
                <a:xfrm>
                  <a:off x="3569200" y="1445650"/>
                  <a:ext cx="91950" cy="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2086" extrusionOk="0">
                      <a:moveTo>
                        <a:pt x="1909" y="0"/>
                      </a:moveTo>
                      <a:cubicBezTo>
                        <a:pt x="642" y="0"/>
                        <a:pt x="175" y="968"/>
                        <a:pt x="175" y="968"/>
                      </a:cubicBezTo>
                      <a:cubicBezTo>
                        <a:pt x="1" y="1392"/>
                        <a:pt x="151" y="1482"/>
                        <a:pt x="309" y="1482"/>
                      </a:cubicBezTo>
                      <a:cubicBezTo>
                        <a:pt x="423" y="1482"/>
                        <a:pt x="542" y="1435"/>
                        <a:pt x="542" y="1435"/>
                      </a:cubicBezTo>
                      <a:cubicBezTo>
                        <a:pt x="542" y="1435"/>
                        <a:pt x="818" y="1237"/>
                        <a:pt x="1295" y="1237"/>
                      </a:cubicBezTo>
                      <a:cubicBezTo>
                        <a:pt x="1438" y="1237"/>
                        <a:pt x="1599" y="1255"/>
                        <a:pt x="1776" y="1301"/>
                      </a:cubicBezTo>
                      <a:cubicBezTo>
                        <a:pt x="2508" y="1484"/>
                        <a:pt x="2654" y="2085"/>
                        <a:pt x="3056" y="2085"/>
                      </a:cubicBezTo>
                      <a:cubicBezTo>
                        <a:pt x="3094" y="2085"/>
                        <a:pt x="3134" y="2080"/>
                        <a:pt x="3177" y="2068"/>
                      </a:cubicBezTo>
                      <a:cubicBezTo>
                        <a:pt x="3677" y="1935"/>
                        <a:pt x="3210" y="34"/>
                        <a:pt x="19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" name="Google Shape;2191;p51">
                  <a:extLst>
                    <a:ext uri="{FF2B5EF4-FFF2-40B4-BE49-F238E27FC236}">
                      <a16:creationId xmlns:a16="http://schemas.microsoft.com/office/drawing/2014/main" id="{8C659788-7A3A-4E20-BB9D-EEB27090E21D}"/>
                    </a:ext>
                  </a:extLst>
                </p:cNvPr>
                <p:cNvSpPr/>
                <p:nvPr/>
              </p:nvSpPr>
              <p:spPr>
                <a:xfrm>
                  <a:off x="3570225" y="1524875"/>
                  <a:ext cx="32550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2469" extrusionOk="0">
                      <a:moveTo>
                        <a:pt x="667" y="0"/>
                      </a:moveTo>
                      <a:cubicBezTo>
                        <a:pt x="301" y="0"/>
                        <a:pt x="34" y="534"/>
                        <a:pt x="0" y="1201"/>
                      </a:cubicBezTo>
                      <a:cubicBezTo>
                        <a:pt x="0" y="1902"/>
                        <a:pt x="267" y="2435"/>
                        <a:pt x="634" y="2469"/>
                      </a:cubicBezTo>
                      <a:cubicBezTo>
                        <a:pt x="968" y="2469"/>
                        <a:pt x="1268" y="1902"/>
                        <a:pt x="1268" y="1234"/>
                      </a:cubicBezTo>
                      <a:cubicBezTo>
                        <a:pt x="1301" y="567"/>
                        <a:pt x="1001" y="0"/>
                        <a:pt x="66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" name="Google Shape;2192;p51">
                  <a:extLst>
                    <a:ext uri="{FF2B5EF4-FFF2-40B4-BE49-F238E27FC236}">
                      <a16:creationId xmlns:a16="http://schemas.microsoft.com/office/drawing/2014/main" id="{D94CC855-EE34-4D49-992C-A3F6B6CDF682}"/>
                    </a:ext>
                  </a:extLst>
                </p:cNvPr>
                <p:cNvSpPr/>
                <p:nvPr/>
              </p:nvSpPr>
              <p:spPr>
                <a:xfrm>
                  <a:off x="3403425" y="1526500"/>
                  <a:ext cx="275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2104" extrusionOk="0">
                      <a:moveTo>
                        <a:pt x="540" y="0"/>
                      </a:moveTo>
                      <a:cubicBezTo>
                        <a:pt x="251" y="0"/>
                        <a:pt x="1" y="487"/>
                        <a:pt x="1" y="1036"/>
                      </a:cubicBezTo>
                      <a:cubicBezTo>
                        <a:pt x="1" y="1636"/>
                        <a:pt x="234" y="2103"/>
                        <a:pt x="535" y="2103"/>
                      </a:cubicBezTo>
                      <a:cubicBezTo>
                        <a:pt x="835" y="2103"/>
                        <a:pt x="1068" y="1636"/>
                        <a:pt x="1102" y="1069"/>
                      </a:cubicBezTo>
                      <a:cubicBezTo>
                        <a:pt x="1102" y="469"/>
                        <a:pt x="868" y="2"/>
                        <a:pt x="568" y="2"/>
                      </a:cubicBezTo>
                      <a:cubicBezTo>
                        <a:pt x="558" y="1"/>
                        <a:pt x="549" y="0"/>
                        <a:pt x="5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2193;p51">
                  <a:extLst>
                    <a:ext uri="{FF2B5EF4-FFF2-40B4-BE49-F238E27FC236}">
                      <a16:creationId xmlns:a16="http://schemas.microsoft.com/office/drawing/2014/main" id="{DC688F66-F479-4819-9D18-B3AC09B78C58}"/>
                    </a:ext>
                  </a:extLst>
                </p:cNvPr>
                <p:cNvSpPr/>
                <p:nvPr/>
              </p:nvSpPr>
              <p:spPr>
                <a:xfrm>
                  <a:off x="3320875" y="1597750"/>
                  <a:ext cx="4770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11876" extrusionOk="0">
                      <a:moveTo>
                        <a:pt x="5629" y="1"/>
                      </a:moveTo>
                      <a:cubicBezTo>
                        <a:pt x="5470" y="1"/>
                        <a:pt x="5317" y="7"/>
                        <a:pt x="5171" y="21"/>
                      </a:cubicBezTo>
                      <a:cubicBezTo>
                        <a:pt x="2135" y="254"/>
                        <a:pt x="1201" y="1021"/>
                        <a:pt x="1201" y="1021"/>
                      </a:cubicBezTo>
                      <a:cubicBezTo>
                        <a:pt x="1" y="8527"/>
                        <a:pt x="4771" y="11629"/>
                        <a:pt x="4771" y="11629"/>
                      </a:cubicBezTo>
                      <a:cubicBezTo>
                        <a:pt x="4771" y="11629"/>
                        <a:pt x="5645" y="11875"/>
                        <a:pt x="6882" y="11875"/>
                      </a:cubicBezTo>
                      <a:cubicBezTo>
                        <a:pt x="8178" y="11875"/>
                        <a:pt x="9873" y="11604"/>
                        <a:pt x="11375" y="10495"/>
                      </a:cubicBezTo>
                      <a:cubicBezTo>
                        <a:pt x="13510" y="8927"/>
                        <a:pt x="14111" y="5424"/>
                        <a:pt x="14277" y="3623"/>
                      </a:cubicBezTo>
                      <a:lnTo>
                        <a:pt x="18580" y="1822"/>
                      </a:lnTo>
                      <a:lnTo>
                        <a:pt x="19081" y="788"/>
                      </a:lnTo>
                      <a:cubicBezTo>
                        <a:pt x="19012" y="786"/>
                        <a:pt x="18943" y="785"/>
                        <a:pt x="18874" y="785"/>
                      </a:cubicBezTo>
                      <a:cubicBezTo>
                        <a:pt x="16794" y="785"/>
                        <a:pt x="15007" y="1741"/>
                        <a:pt x="13877" y="2322"/>
                      </a:cubicBezTo>
                      <a:cubicBezTo>
                        <a:pt x="12432" y="1694"/>
                        <a:pt x="8206" y="1"/>
                        <a:pt x="5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2194;p51">
                  <a:extLst>
                    <a:ext uri="{FF2B5EF4-FFF2-40B4-BE49-F238E27FC236}">
                      <a16:creationId xmlns:a16="http://schemas.microsoft.com/office/drawing/2014/main" id="{F05F252C-338B-4EE6-A6B3-DE9951FF9495}"/>
                    </a:ext>
                  </a:extLst>
                </p:cNvPr>
                <p:cNvSpPr/>
                <p:nvPr/>
              </p:nvSpPr>
              <p:spPr>
                <a:xfrm>
                  <a:off x="3523525" y="1213000"/>
                  <a:ext cx="664650" cy="90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6" h="36315" extrusionOk="0">
                      <a:moveTo>
                        <a:pt x="10547" y="0"/>
                      </a:moveTo>
                      <a:cubicBezTo>
                        <a:pt x="9942" y="0"/>
                        <a:pt x="9313" y="69"/>
                        <a:pt x="8673" y="200"/>
                      </a:cubicBezTo>
                      <a:cubicBezTo>
                        <a:pt x="5071" y="834"/>
                        <a:pt x="1201" y="3169"/>
                        <a:pt x="34" y="4803"/>
                      </a:cubicBezTo>
                      <a:cubicBezTo>
                        <a:pt x="34" y="4803"/>
                        <a:pt x="34" y="4836"/>
                        <a:pt x="34" y="4936"/>
                      </a:cubicBezTo>
                      <a:cubicBezTo>
                        <a:pt x="0" y="5437"/>
                        <a:pt x="34" y="7572"/>
                        <a:pt x="2169" y="9039"/>
                      </a:cubicBezTo>
                      <a:cubicBezTo>
                        <a:pt x="4570" y="10774"/>
                        <a:pt x="6705" y="10841"/>
                        <a:pt x="6705" y="10841"/>
                      </a:cubicBezTo>
                      <a:cubicBezTo>
                        <a:pt x="6705" y="10841"/>
                        <a:pt x="7339" y="13676"/>
                        <a:pt x="8273" y="15377"/>
                      </a:cubicBezTo>
                      <a:cubicBezTo>
                        <a:pt x="9207" y="17078"/>
                        <a:pt x="10541" y="17545"/>
                        <a:pt x="10541" y="17545"/>
                      </a:cubicBezTo>
                      <a:cubicBezTo>
                        <a:pt x="10541" y="17545"/>
                        <a:pt x="10675" y="17078"/>
                        <a:pt x="10941" y="16545"/>
                      </a:cubicBezTo>
                      <a:cubicBezTo>
                        <a:pt x="11175" y="16044"/>
                        <a:pt x="11542" y="15544"/>
                        <a:pt x="12009" y="15477"/>
                      </a:cubicBezTo>
                      <a:cubicBezTo>
                        <a:pt x="12136" y="15449"/>
                        <a:pt x="12292" y="15433"/>
                        <a:pt x="12467" y="15433"/>
                      </a:cubicBezTo>
                      <a:cubicBezTo>
                        <a:pt x="13530" y="15433"/>
                        <a:pt x="15255" y="16039"/>
                        <a:pt x="14911" y="18246"/>
                      </a:cubicBezTo>
                      <a:cubicBezTo>
                        <a:pt x="14577" y="20247"/>
                        <a:pt x="13210" y="21648"/>
                        <a:pt x="11675" y="22115"/>
                      </a:cubicBezTo>
                      <a:cubicBezTo>
                        <a:pt x="11333" y="22213"/>
                        <a:pt x="10992" y="22275"/>
                        <a:pt x="10650" y="22275"/>
                      </a:cubicBezTo>
                      <a:cubicBezTo>
                        <a:pt x="10525" y="22275"/>
                        <a:pt x="10399" y="22267"/>
                        <a:pt x="10274" y="22249"/>
                      </a:cubicBezTo>
                      <a:cubicBezTo>
                        <a:pt x="10274" y="22249"/>
                        <a:pt x="8173" y="28020"/>
                        <a:pt x="8540" y="30888"/>
                      </a:cubicBezTo>
                      <a:cubicBezTo>
                        <a:pt x="8830" y="33187"/>
                        <a:pt x="10502" y="34502"/>
                        <a:pt x="12213" y="34502"/>
                      </a:cubicBezTo>
                      <a:cubicBezTo>
                        <a:pt x="12662" y="34502"/>
                        <a:pt x="13113" y="34411"/>
                        <a:pt x="13543" y="34224"/>
                      </a:cubicBezTo>
                      <a:cubicBezTo>
                        <a:pt x="14314" y="33901"/>
                        <a:pt x="14988" y="33730"/>
                        <a:pt x="15618" y="33730"/>
                      </a:cubicBezTo>
                      <a:cubicBezTo>
                        <a:pt x="16678" y="33730"/>
                        <a:pt x="17613" y="34212"/>
                        <a:pt x="18680" y="35258"/>
                      </a:cubicBezTo>
                      <a:cubicBezTo>
                        <a:pt x="19330" y="35908"/>
                        <a:pt x="20243" y="36315"/>
                        <a:pt x="21201" y="36315"/>
                      </a:cubicBezTo>
                      <a:cubicBezTo>
                        <a:pt x="22701" y="36315"/>
                        <a:pt x="24309" y="35316"/>
                        <a:pt x="25185" y="32690"/>
                      </a:cubicBezTo>
                      <a:cubicBezTo>
                        <a:pt x="26586" y="28387"/>
                        <a:pt x="25885" y="23783"/>
                        <a:pt x="23584" y="20848"/>
                      </a:cubicBezTo>
                      <a:cubicBezTo>
                        <a:pt x="21282" y="17879"/>
                        <a:pt x="19014" y="15611"/>
                        <a:pt x="19014" y="11408"/>
                      </a:cubicBezTo>
                      <a:cubicBezTo>
                        <a:pt x="19014" y="7171"/>
                        <a:pt x="17179" y="2468"/>
                        <a:pt x="13143" y="533"/>
                      </a:cubicBezTo>
                      <a:cubicBezTo>
                        <a:pt x="12371" y="168"/>
                        <a:pt x="11488" y="0"/>
                        <a:pt x="10547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" name="Google Shape;2195;p51">
                  <a:extLst>
                    <a:ext uri="{FF2B5EF4-FFF2-40B4-BE49-F238E27FC236}">
                      <a16:creationId xmlns:a16="http://schemas.microsoft.com/office/drawing/2014/main" id="{E2F78008-A422-420A-A6EC-531726E2BA5A}"/>
                    </a:ext>
                  </a:extLst>
                </p:cNvPr>
                <p:cNvSpPr/>
                <p:nvPr/>
              </p:nvSpPr>
              <p:spPr>
                <a:xfrm>
                  <a:off x="3340900" y="1626475"/>
                  <a:ext cx="305225" cy="24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9" h="9984" extrusionOk="0">
                      <a:moveTo>
                        <a:pt x="4671" y="0"/>
                      </a:moveTo>
                      <a:cubicBezTo>
                        <a:pt x="4570" y="0"/>
                        <a:pt x="4470" y="2"/>
                        <a:pt x="4370" y="6"/>
                      </a:cubicBezTo>
                      <a:cubicBezTo>
                        <a:pt x="2202" y="106"/>
                        <a:pt x="934" y="573"/>
                        <a:pt x="267" y="940"/>
                      </a:cubicBezTo>
                      <a:cubicBezTo>
                        <a:pt x="0" y="3642"/>
                        <a:pt x="567" y="5710"/>
                        <a:pt x="1334" y="7178"/>
                      </a:cubicBezTo>
                      <a:cubicBezTo>
                        <a:pt x="2035" y="8545"/>
                        <a:pt x="2902" y="9446"/>
                        <a:pt x="3469" y="9913"/>
                      </a:cubicBezTo>
                      <a:cubicBezTo>
                        <a:pt x="3891" y="9960"/>
                        <a:pt x="4311" y="9984"/>
                        <a:pt x="4724" y="9984"/>
                      </a:cubicBezTo>
                      <a:cubicBezTo>
                        <a:pt x="6925" y="9984"/>
                        <a:pt x="8949" y="9324"/>
                        <a:pt x="10241" y="8145"/>
                      </a:cubicBezTo>
                      <a:cubicBezTo>
                        <a:pt x="12209" y="6344"/>
                        <a:pt x="11809" y="2141"/>
                        <a:pt x="11809" y="2141"/>
                      </a:cubicBezTo>
                      <a:cubicBezTo>
                        <a:pt x="11809" y="2141"/>
                        <a:pt x="809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" name="Google Shape;2196;p51">
                  <a:extLst>
                    <a:ext uri="{FF2B5EF4-FFF2-40B4-BE49-F238E27FC236}">
                      <a16:creationId xmlns:a16="http://schemas.microsoft.com/office/drawing/2014/main" id="{7BE0A86A-F90E-482B-945B-D6094D1BCFA1}"/>
                    </a:ext>
                  </a:extLst>
                </p:cNvPr>
                <p:cNvSpPr/>
                <p:nvPr/>
              </p:nvSpPr>
              <p:spPr>
                <a:xfrm>
                  <a:off x="3374250" y="1679975"/>
                  <a:ext cx="271875" cy="19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7844" extrusionOk="0">
                      <a:moveTo>
                        <a:pt x="10475" y="1"/>
                      </a:moveTo>
                      <a:cubicBezTo>
                        <a:pt x="10474" y="1"/>
                        <a:pt x="9907" y="3203"/>
                        <a:pt x="6171" y="5104"/>
                      </a:cubicBezTo>
                      <a:cubicBezTo>
                        <a:pt x="5173" y="5610"/>
                        <a:pt x="4180" y="5797"/>
                        <a:pt x="3263" y="5797"/>
                      </a:cubicBezTo>
                      <a:cubicBezTo>
                        <a:pt x="1946" y="5797"/>
                        <a:pt x="787" y="5411"/>
                        <a:pt x="0" y="5038"/>
                      </a:cubicBezTo>
                      <a:lnTo>
                        <a:pt x="0" y="5038"/>
                      </a:lnTo>
                      <a:cubicBezTo>
                        <a:pt x="701" y="6405"/>
                        <a:pt x="1568" y="7306"/>
                        <a:pt x="2135" y="7773"/>
                      </a:cubicBezTo>
                      <a:cubicBezTo>
                        <a:pt x="2557" y="7820"/>
                        <a:pt x="2977" y="7844"/>
                        <a:pt x="3390" y="7844"/>
                      </a:cubicBezTo>
                      <a:cubicBezTo>
                        <a:pt x="5591" y="7844"/>
                        <a:pt x="7615" y="7184"/>
                        <a:pt x="8907" y="6005"/>
                      </a:cubicBezTo>
                      <a:cubicBezTo>
                        <a:pt x="10875" y="4204"/>
                        <a:pt x="10475" y="1"/>
                        <a:pt x="10475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2197;p51">
                  <a:extLst>
                    <a:ext uri="{FF2B5EF4-FFF2-40B4-BE49-F238E27FC236}">
                      <a16:creationId xmlns:a16="http://schemas.microsoft.com/office/drawing/2014/main" id="{0ACF9832-91DC-48CB-B41A-4C06B554F9C6}"/>
                    </a:ext>
                  </a:extLst>
                </p:cNvPr>
                <p:cNvSpPr/>
                <p:nvPr/>
              </p:nvSpPr>
              <p:spPr>
                <a:xfrm>
                  <a:off x="3703650" y="2817450"/>
                  <a:ext cx="78425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3304" fill="none" extrusionOk="0">
                      <a:moveTo>
                        <a:pt x="3136" y="330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2198;p51">
                  <a:extLst>
                    <a:ext uri="{FF2B5EF4-FFF2-40B4-BE49-F238E27FC236}">
                      <a16:creationId xmlns:a16="http://schemas.microsoft.com/office/drawing/2014/main" id="{DD095462-DD70-4B9B-8163-60C4A1D51800}"/>
                    </a:ext>
                  </a:extLst>
                </p:cNvPr>
                <p:cNvSpPr/>
                <p:nvPr/>
              </p:nvSpPr>
              <p:spPr>
                <a:xfrm>
                  <a:off x="2948950" y="2120300"/>
                  <a:ext cx="1230900" cy="7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36" h="29388" fill="none" extrusionOk="0">
                      <a:moveTo>
                        <a:pt x="48868" y="7072"/>
                      </a:moveTo>
                      <a:cubicBezTo>
                        <a:pt x="48868" y="7072"/>
                        <a:pt x="49235" y="734"/>
                        <a:pt x="45266" y="367"/>
                      </a:cubicBezTo>
                      <a:cubicBezTo>
                        <a:pt x="41296" y="0"/>
                        <a:pt x="38561" y="3069"/>
                        <a:pt x="37527" y="5504"/>
                      </a:cubicBezTo>
                      <a:cubicBezTo>
                        <a:pt x="36526" y="7939"/>
                        <a:pt x="29788" y="27186"/>
                        <a:pt x="29788" y="27186"/>
                      </a:cubicBezTo>
                      <a:lnTo>
                        <a:pt x="10675" y="22750"/>
                      </a:lnTo>
                      <a:cubicBezTo>
                        <a:pt x="10675" y="22750"/>
                        <a:pt x="9907" y="19147"/>
                        <a:pt x="8239" y="17913"/>
                      </a:cubicBezTo>
                      <a:cubicBezTo>
                        <a:pt x="6538" y="16712"/>
                        <a:pt x="5104" y="18380"/>
                        <a:pt x="5104" y="18380"/>
                      </a:cubicBezTo>
                      <a:cubicBezTo>
                        <a:pt x="5104" y="18380"/>
                        <a:pt x="2769" y="16979"/>
                        <a:pt x="1401" y="17813"/>
                      </a:cubicBezTo>
                      <a:cubicBezTo>
                        <a:pt x="0" y="18647"/>
                        <a:pt x="601" y="20348"/>
                        <a:pt x="601" y="20348"/>
                      </a:cubicBezTo>
                      <a:cubicBezTo>
                        <a:pt x="601" y="20348"/>
                        <a:pt x="0" y="21315"/>
                        <a:pt x="100" y="22149"/>
                      </a:cubicBezTo>
                      <a:cubicBezTo>
                        <a:pt x="167" y="22983"/>
                        <a:pt x="334" y="23217"/>
                        <a:pt x="334" y="23217"/>
                      </a:cubicBezTo>
                      <a:cubicBezTo>
                        <a:pt x="334" y="23217"/>
                        <a:pt x="200" y="23851"/>
                        <a:pt x="401" y="24885"/>
                      </a:cubicBezTo>
                      <a:cubicBezTo>
                        <a:pt x="601" y="25885"/>
                        <a:pt x="1301" y="26486"/>
                        <a:pt x="1301" y="26486"/>
                      </a:cubicBezTo>
                      <a:cubicBezTo>
                        <a:pt x="1301" y="26486"/>
                        <a:pt x="1001" y="27186"/>
                        <a:pt x="2535" y="28120"/>
                      </a:cubicBezTo>
                      <a:cubicBezTo>
                        <a:pt x="4036" y="29054"/>
                        <a:pt x="7873" y="29388"/>
                        <a:pt x="7873" y="2938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2199;p51">
                  <a:extLst>
                    <a:ext uri="{FF2B5EF4-FFF2-40B4-BE49-F238E27FC236}">
                      <a16:creationId xmlns:a16="http://schemas.microsoft.com/office/drawing/2014/main" id="{ACA8A3A9-FB2E-4550-8160-0E5E4B251F2A}"/>
                    </a:ext>
                  </a:extLst>
                </p:cNvPr>
                <p:cNvSpPr/>
                <p:nvPr/>
              </p:nvSpPr>
              <p:spPr>
                <a:xfrm>
                  <a:off x="3149075" y="2761575"/>
                  <a:ext cx="27550" cy="9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3737" fill="none" extrusionOk="0">
                      <a:moveTo>
                        <a:pt x="1102" y="1"/>
                      </a:moveTo>
                      <a:lnTo>
                        <a:pt x="1" y="3737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200;p51">
                  <a:extLst>
                    <a:ext uri="{FF2B5EF4-FFF2-40B4-BE49-F238E27FC236}">
                      <a16:creationId xmlns:a16="http://schemas.microsoft.com/office/drawing/2014/main" id="{FC86DB77-7F30-45F1-B458-ECE2A3E6D894}"/>
                    </a:ext>
                  </a:extLst>
                </p:cNvPr>
                <p:cNvSpPr/>
                <p:nvPr/>
              </p:nvSpPr>
              <p:spPr>
                <a:xfrm>
                  <a:off x="3149075" y="2326275"/>
                  <a:ext cx="1017425" cy="7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7" h="30323" fill="none" extrusionOk="0">
                      <a:moveTo>
                        <a:pt x="1" y="21149"/>
                      </a:moveTo>
                      <a:cubicBezTo>
                        <a:pt x="1" y="21149"/>
                        <a:pt x="16446" y="30322"/>
                        <a:pt x="23985" y="28154"/>
                      </a:cubicBezTo>
                      <a:cubicBezTo>
                        <a:pt x="31523" y="25952"/>
                        <a:pt x="34626" y="19181"/>
                        <a:pt x="36193" y="15245"/>
                      </a:cubicBezTo>
                      <a:cubicBezTo>
                        <a:pt x="37761" y="11309"/>
                        <a:pt x="40630" y="2602"/>
                        <a:pt x="40697" y="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2201;p51">
                  <a:extLst>
                    <a:ext uri="{FF2B5EF4-FFF2-40B4-BE49-F238E27FC236}">
                      <a16:creationId xmlns:a16="http://schemas.microsoft.com/office/drawing/2014/main" id="{E0A72E86-E81F-4F67-8495-D64C401FA363}"/>
                    </a:ext>
                  </a:extLst>
                </p:cNvPr>
                <p:cNvSpPr/>
                <p:nvPr/>
              </p:nvSpPr>
              <p:spPr>
                <a:xfrm>
                  <a:off x="3487650" y="2018550"/>
                  <a:ext cx="149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3404" fill="none" extrusionOk="0">
                      <a:moveTo>
                        <a:pt x="1" y="1"/>
                      </a:moveTo>
                      <a:cubicBezTo>
                        <a:pt x="1" y="1"/>
                        <a:pt x="868" y="3036"/>
                        <a:pt x="5972" y="34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2202;p51">
                  <a:extLst>
                    <a:ext uri="{FF2B5EF4-FFF2-40B4-BE49-F238E27FC236}">
                      <a16:creationId xmlns:a16="http://schemas.microsoft.com/office/drawing/2014/main" id="{AC13FC59-B609-49D1-B399-656149E167D6}"/>
                    </a:ext>
                  </a:extLst>
                </p:cNvPr>
                <p:cNvSpPr/>
                <p:nvPr/>
              </p:nvSpPr>
              <p:spPr>
                <a:xfrm>
                  <a:off x="3698650" y="2080275"/>
                  <a:ext cx="817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734" fill="none" extrusionOk="0">
                      <a:moveTo>
                        <a:pt x="3269" y="0"/>
                      </a:moveTo>
                      <a:cubicBezTo>
                        <a:pt x="3269" y="0"/>
                        <a:pt x="1902" y="734"/>
                        <a:pt x="0" y="734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2203;p51">
                  <a:extLst>
                    <a:ext uri="{FF2B5EF4-FFF2-40B4-BE49-F238E27FC236}">
                      <a16:creationId xmlns:a16="http://schemas.microsoft.com/office/drawing/2014/main" id="{A0A325FF-F0EA-4B08-83CE-404943A88117}"/>
                    </a:ext>
                  </a:extLst>
                </p:cNvPr>
                <p:cNvSpPr/>
                <p:nvPr/>
              </p:nvSpPr>
              <p:spPr>
                <a:xfrm>
                  <a:off x="3309200" y="1623275"/>
                  <a:ext cx="456175" cy="3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" h="13911" fill="none" extrusionOk="0">
                      <a:moveTo>
                        <a:pt x="1668" y="0"/>
                      </a:moveTo>
                      <a:cubicBezTo>
                        <a:pt x="1668" y="0"/>
                        <a:pt x="1" y="7339"/>
                        <a:pt x="5238" y="10608"/>
                      </a:cubicBezTo>
                      <a:cubicBezTo>
                        <a:pt x="10508" y="13910"/>
                        <a:pt x="17346" y="10341"/>
                        <a:pt x="18247" y="7472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2204;p51">
                  <a:extLst>
                    <a:ext uri="{FF2B5EF4-FFF2-40B4-BE49-F238E27FC236}">
                      <a16:creationId xmlns:a16="http://schemas.microsoft.com/office/drawing/2014/main" id="{62329D5C-5880-4A08-892E-18A3E63E1107}"/>
                    </a:ext>
                  </a:extLst>
                </p:cNvPr>
                <p:cNvSpPr/>
                <p:nvPr/>
              </p:nvSpPr>
              <p:spPr>
                <a:xfrm>
                  <a:off x="3885450" y="3011775"/>
                  <a:ext cx="317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135" fill="none" extrusionOk="0">
                      <a:moveTo>
                        <a:pt x="1268" y="0"/>
                      </a:moveTo>
                      <a:lnTo>
                        <a:pt x="0" y="113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2205;p51">
                  <a:extLst>
                    <a:ext uri="{FF2B5EF4-FFF2-40B4-BE49-F238E27FC236}">
                      <a16:creationId xmlns:a16="http://schemas.microsoft.com/office/drawing/2014/main" id="{AFA7DECF-7B29-49C5-A9E6-941312A335B8}"/>
                    </a:ext>
                  </a:extLst>
                </p:cNvPr>
                <p:cNvSpPr/>
                <p:nvPr/>
              </p:nvSpPr>
              <p:spPr>
                <a:xfrm>
                  <a:off x="3219125" y="2922525"/>
                  <a:ext cx="850650" cy="72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26" h="29189" fill="none" extrusionOk="0">
                      <a:moveTo>
                        <a:pt x="2136" y="1"/>
                      </a:moveTo>
                      <a:lnTo>
                        <a:pt x="1" y="27521"/>
                      </a:lnTo>
                      <a:cubicBezTo>
                        <a:pt x="1" y="27521"/>
                        <a:pt x="7306" y="29188"/>
                        <a:pt x="16646" y="28588"/>
                      </a:cubicBezTo>
                      <a:cubicBezTo>
                        <a:pt x="25986" y="27954"/>
                        <a:pt x="34025" y="26453"/>
                        <a:pt x="34025" y="2645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" name="Google Shape;2206;p51">
                  <a:extLst>
                    <a:ext uri="{FF2B5EF4-FFF2-40B4-BE49-F238E27FC236}">
                      <a16:creationId xmlns:a16="http://schemas.microsoft.com/office/drawing/2014/main" id="{48B072F4-FD36-4B1B-A4C1-AC80B95FE78F}"/>
                    </a:ext>
                  </a:extLst>
                </p:cNvPr>
                <p:cNvSpPr/>
                <p:nvPr/>
              </p:nvSpPr>
              <p:spPr>
                <a:xfrm>
                  <a:off x="3033175" y="2863325"/>
                  <a:ext cx="151800" cy="14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5939" fill="none" extrusionOk="0">
                      <a:moveTo>
                        <a:pt x="0" y="1"/>
                      </a:moveTo>
                      <a:cubicBezTo>
                        <a:pt x="0" y="1"/>
                        <a:pt x="4570" y="201"/>
                        <a:pt x="6071" y="593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2207;p51">
                  <a:extLst>
                    <a:ext uri="{FF2B5EF4-FFF2-40B4-BE49-F238E27FC236}">
                      <a16:creationId xmlns:a16="http://schemas.microsoft.com/office/drawing/2014/main" id="{0866EBEA-68FD-4352-8AF2-FE58DFF8948C}"/>
                    </a:ext>
                  </a:extLst>
                </p:cNvPr>
                <p:cNvSpPr/>
                <p:nvPr/>
              </p:nvSpPr>
              <p:spPr>
                <a:xfrm>
                  <a:off x="2425225" y="2505575"/>
                  <a:ext cx="846475" cy="6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9" h="26486" fill="none" extrusionOk="0">
                      <a:moveTo>
                        <a:pt x="33858" y="17279"/>
                      </a:moveTo>
                      <a:cubicBezTo>
                        <a:pt x="33858" y="17279"/>
                        <a:pt x="31557" y="26486"/>
                        <a:pt x="25686" y="25819"/>
                      </a:cubicBezTo>
                      <a:cubicBezTo>
                        <a:pt x="21750" y="25385"/>
                        <a:pt x="6672" y="14277"/>
                        <a:pt x="5405" y="12809"/>
                      </a:cubicBezTo>
                      <a:cubicBezTo>
                        <a:pt x="4137" y="11375"/>
                        <a:pt x="1202" y="8506"/>
                        <a:pt x="601" y="5771"/>
                      </a:cubicBezTo>
                      <a:cubicBezTo>
                        <a:pt x="1" y="3036"/>
                        <a:pt x="1168" y="1368"/>
                        <a:pt x="1836" y="1034"/>
                      </a:cubicBezTo>
                      <a:cubicBezTo>
                        <a:pt x="2503" y="701"/>
                        <a:pt x="3170" y="1101"/>
                        <a:pt x="3170" y="1101"/>
                      </a:cubicBezTo>
                      <a:cubicBezTo>
                        <a:pt x="3170" y="1101"/>
                        <a:pt x="3337" y="267"/>
                        <a:pt x="4971" y="134"/>
                      </a:cubicBezTo>
                      <a:cubicBezTo>
                        <a:pt x="6606" y="0"/>
                        <a:pt x="8274" y="901"/>
                        <a:pt x="8540" y="1268"/>
                      </a:cubicBezTo>
                      <a:cubicBezTo>
                        <a:pt x="8807" y="1601"/>
                        <a:pt x="8274" y="2135"/>
                        <a:pt x="8274" y="2135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4" name="Google Shape;2208;p51">
                  <a:extLst>
                    <a:ext uri="{FF2B5EF4-FFF2-40B4-BE49-F238E27FC236}">
                      <a16:creationId xmlns:a16="http://schemas.microsoft.com/office/drawing/2014/main" id="{59A21EA1-2482-44DF-96E7-83A2FFCFAC5A}"/>
                    </a:ext>
                  </a:extLst>
                </p:cNvPr>
                <p:cNvSpPr/>
                <p:nvPr/>
              </p:nvSpPr>
              <p:spPr>
                <a:xfrm>
                  <a:off x="2486125" y="2519750"/>
                  <a:ext cx="88400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3503" fill="none" extrusionOk="0">
                      <a:moveTo>
                        <a:pt x="0" y="3503"/>
                      </a:moveTo>
                      <a:cubicBezTo>
                        <a:pt x="0" y="3503"/>
                        <a:pt x="167" y="667"/>
                        <a:pt x="1768" y="334"/>
                      </a:cubicBezTo>
                      <a:cubicBezTo>
                        <a:pt x="3369" y="0"/>
                        <a:pt x="3536" y="1268"/>
                        <a:pt x="3536" y="12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2209;p51">
                  <a:extLst>
                    <a:ext uri="{FF2B5EF4-FFF2-40B4-BE49-F238E27FC236}">
                      <a16:creationId xmlns:a16="http://schemas.microsoft.com/office/drawing/2014/main" id="{7CC9323D-F8FB-4D3A-9E62-562DBDF4A029}"/>
                    </a:ext>
                  </a:extLst>
                </p:cNvPr>
                <p:cNvSpPr/>
                <p:nvPr/>
              </p:nvSpPr>
              <p:spPr>
                <a:xfrm>
                  <a:off x="2551150" y="2535600"/>
                  <a:ext cx="8760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3436" fill="none" extrusionOk="0">
                      <a:moveTo>
                        <a:pt x="1" y="3436"/>
                      </a:moveTo>
                      <a:cubicBezTo>
                        <a:pt x="1" y="3436"/>
                        <a:pt x="68" y="1001"/>
                        <a:pt x="1469" y="500"/>
                      </a:cubicBezTo>
                      <a:cubicBezTo>
                        <a:pt x="2870" y="0"/>
                        <a:pt x="3503" y="1668"/>
                        <a:pt x="3503" y="16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2210;p51">
                  <a:extLst>
                    <a:ext uri="{FF2B5EF4-FFF2-40B4-BE49-F238E27FC236}">
                      <a16:creationId xmlns:a16="http://schemas.microsoft.com/office/drawing/2014/main" id="{2CDBF59F-A414-40C1-AFB9-948C28CC4988}"/>
                    </a:ext>
                  </a:extLst>
                </p:cNvPr>
                <p:cNvSpPr/>
                <p:nvPr/>
              </p:nvSpPr>
              <p:spPr>
                <a:xfrm>
                  <a:off x="2612875" y="2571450"/>
                  <a:ext cx="92575" cy="9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3" h="3737" fill="none" extrusionOk="0">
                      <a:moveTo>
                        <a:pt x="0" y="2502"/>
                      </a:moveTo>
                      <a:cubicBezTo>
                        <a:pt x="0" y="2502"/>
                        <a:pt x="401" y="67"/>
                        <a:pt x="1935" y="34"/>
                      </a:cubicBezTo>
                      <a:cubicBezTo>
                        <a:pt x="3469" y="0"/>
                        <a:pt x="3703" y="2202"/>
                        <a:pt x="3536" y="2969"/>
                      </a:cubicBezTo>
                      <a:cubicBezTo>
                        <a:pt x="3369" y="3736"/>
                        <a:pt x="2902" y="3703"/>
                        <a:pt x="2902" y="37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2211;p51">
                  <a:extLst>
                    <a:ext uri="{FF2B5EF4-FFF2-40B4-BE49-F238E27FC236}">
                      <a16:creationId xmlns:a16="http://schemas.microsoft.com/office/drawing/2014/main" id="{1D0EE940-1624-49D2-B609-F54DFECE257C}"/>
                    </a:ext>
                  </a:extLst>
                </p:cNvPr>
                <p:cNvSpPr/>
                <p:nvPr/>
              </p:nvSpPr>
              <p:spPr>
                <a:xfrm>
                  <a:off x="2652075" y="2654000"/>
                  <a:ext cx="81750" cy="9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3637" fill="none" extrusionOk="0">
                      <a:moveTo>
                        <a:pt x="0" y="401"/>
                      </a:moveTo>
                      <a:cubicBezTo>
                        <a:pt x="0" y="401"/>
                        <a:pt x="834" y="1"/>
                        <a:pt x="2002" y="801"/>
                      </a:cubicBezTo>
                      <a:cubicBezTo>
                        <a:pt x="3202" y="1602"/>
                        <a:pt x="3269" y="3637"/>
                        <a:pt x="3269" y="36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2212;p51">
                  <a:extLst>
                    <a:ext uri="{FF2B5EF4-FFF2-40B4-BE49-F238E27FC236}">
                      <a16:creationId xmlns:a16="http://schemas.microsoft.com/office/drawing/2014/main" id="{D9930363-07D7-4E59-962E-47BC67252F60}"/>
                    </a:ext>
                  </a:extLst>
                </p:cNvPr>
                <p:cNvSpPr/>
                <p:nvPr/>
              </p:nvSpPr>
              <p:spPr>
                <a:xfrm>
                  <a:off x="2733800" y="2728225"/>
                  <a:ext cx="299400" cy="14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6" h="5638" fill="none" extrusionOk="0">
                      <a:moveTo>
                        <a:pt x="0" y="1"/>
                      </a:moveTo>
                      <a:lnTo>
                        <a:pt x="11975" y="5638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2213;p51">
                  <a:extLst>
                    <a:ext uri="{FF2B5EF4-FFF2-40B4-BE49-F238E27FC236}">
                      <a16:creationId xmlns:a16="http://schemas.microsoft.com/office/drawing/2014/main" id="{C0BF6EDD-23B1-4183-8B83-5F38020E25D3}"/>
                    </a:ext>
                  </a:extLst>
                </p:cNvPr>
                <p:cNvSpPr/>
                <p:nvPr/>
              </p:nvSpPr>
              <p:spPr>
                <a:xfrm>
                  <a:off x="3115725" y="2398000"/>
                  <a:ext cx="50075" cy="1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339" fill="none" extrusionOk="0">
                      <a:moveTo>
                        <a:pt x="1" y="6338"/>
                      </a:moveTo>
                      <a:lnTo>
                        <a:pt x="2002" y="0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2214;p51">
                  <a:extLst>
                    <a:ext uri="{FF2B5EF4-FFF2-40B4-BE49-F238E27FC236}">
                      <a16:creationId xmlns:a16="http://schemas.microsoft.com/office/drawing/2014/main" id="{AF6A3634-EF5E-46C5-AF38-1B20C481EEAC}"/>
                    </a:ext>
                  </a:extLst>
                </p:cNvPr>
                <p:cNvSpPr/>
                <p:nvPr/>
              </p:nvSpPr>
              <p:spPr>
                <a:xfrm>
                  <a:off x="3154100" y="2067750"/>
                  <a:ext cx="195150" cy="6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6" h="25052" fill="none" extrusionOk="0">
                      <a:moveTo>
                        <a:pt x="2902" y="14344"/>
                      </a:moveTo>
                      <a:lnTo>
                        <a:pt x="0" y="12977"/>
                      </a:lnTo>
                      <a:cubicBezTo>
                        <a:pt x="0" y="12977"/>
                        <a:pt x="2068" y="2136"/>
                        <a:pt x="7806" y="1"/>
                      </a:cubicBezTo>
                      <a:cubicBezTo>
                        <a:pt x="7806" y="1"/>
                        <a:pt x="3403" y="11876"/>
                        <a:pt x="2602" y="15679"/>
                      </a:cubicBezTo>
                      <a:cubicBezTo>
                        <a:pt x="1835" y="19481"/>
                        <a:pt x="3569" y="25052"/>
                        <a:pt x="3569" y="25052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2215;p51">
                  <a:extLst>
                    <a:ext uri="{FF2B5EF4-FFF2-40B4-BE49-F238E27FC236}">
                      <a16:creationId xmlns:a16="http://schemas.microsoft.com/office/drawing/2014/main" id="{93844115-6A84-4437-BB3E-E7A403BDCBEC}"/>
                    </a:ext>
                  </a:extLst>
                </p:cNvPr>
                <p:cNvSpPr/>
                <p:nvPr/>
              </p:nvSpPr>
              <p:spPr>
                <a:xfrm>
                  <a:off x="3362575" y="1921825"/>
                  <a:ext cx="207675" cy="1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7" h="5571" fill="none" extrusionOk="0">
                      <a:moveTo>
                        <a:pt x="0" y="5571"/>
                      </a:moveTo>
                      <a:lnTo>
                        <a:pt x="5471" y="2869"/>
                      </a:lnTo>
                      <a:lnTo>
                        <a:pt x="8240" y="1368"/>
                      </a:lnTo>
                      <a:lnTo>
                        <a:pt x="8306" y="0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" name="Google Shape;2216;p51">
                  <a:extLst>
                    <a:ext uri="{FF2B5EF4-FFF2-40B4-BE49-F238E27FC236}">
                      <a16:creationId xmlns:a16="http://schemas.microsoft.com/office/drawing/2014/main" id="{D685F0F8-7D16-4FB3-9AC8-C00AB78E0003}"/>
                    </a:ext>
                  </a:extLst>
                </p:cNvPr>
                <p:cNvSpPr/>
                <p:nvPr/>
              </p:nvSpPr>
              <p:spPr>
                <a:xfrm>
                  <a:off x="4567600" y="2710725"/>
                  <a:ext cx="707550" cy="3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2" h="15084" extrusionOk="0">
                      <a:moveTo>
                        <a:pt x="5004" y="0"/>
                      </a:moveTo>
                      <a:lnTo>
                        <a:pt x="0" y="1201"/>
                      </a:lnTo>
                      <a:cubicBezTo>
                        <a:pt x="0" y="1201"/>
                        <a:pt x="1568" y="7739"/>
                        <a:pt x="4304" y="10641"/>
                      </a:cubicBezTo>
                      <a:cubicBezTo>
                        <a:pt x="6672" y="13176"/>
                        <a:pt x="18013" y="14310"/>
                        <a:pt x="20849" y="14577"/>
                      </a:cubicBezTo>
                      <a:lnTo>
                        <a:pt x="20882" y="14577"/>
                      </a:lnTo>
                      <a:cubicBezTo>
                        <a:pt x="21282" y="14611"/>
                        <a:pt x="21516" y="14644"/>
                        <a:pt x="21516" y="14644"/>
                      </a:cubicBezTo>
                      <a:lnTo>
                        <a:pt x="22350" y="14711"/>
                      </a:lnTo>
                      <a:cubicBezTo>
                        <a:pt x="23277" y="15004"/>
                        <a:pt x="23976" y="15083"/>
                        <a:pt x="24458" y="15083"/>
                      </a:cubicBezTo>
                      <a:cubicBezTo>
                        <a:pt x="25016" y="15083"/>
                        <a:pt x="25285" y="14978"/>
                        <a:pt x="25285" y="14978"/>
                      </a:cubicBezTo>
                      <a:cubicBezTo>
                        <a:pt x="25533" y="14998"/>
                        <a:pt x="25762" y="15008"/>
                        <a:pt x="25970" y="15008"/>
                      </a:cubicBezTo>
                      <a:cubicBezTo>
                        <a:pt x="27105" y="15008"/>
                        <a:pt x="27620" y="14726"/>
                        <a:pt x="27253" y="14444"/>
                      </a:cubicBezTo>
                      <a:cubicBezTo>
                        <a:pt x="26986" y="14230"/>
                        <a:pt x="26271" y="14166"/>
                        <a:pt x="25757" y="14166"/>
                      </a:cubicBezTo>
                      <a:cubicBezTo>
                        <a:pt x="25628" y="14166"/>
                        <a:pt x="25512" y="14170"/>
                        <a:pt x="25419" y="14177"/>
                      </a:cubicBezTo>
                      <a:lnTo>
                        <a:pt x="25452" y="14010"/>
                      </a:lnTo>
                      <a:cubicBezTo>
                        <a:pt x="25754" y="14039"/>
                        <a:pt x="26031" y="14052"/>
                        <a:pt x="26280" y="14052"/>
                      </a:cubicBezTo>
                      <a:cubicBezTo>
                        <a:pt x="27488" y="14052"/>
                        <a:pt x="28041" y="13747"/>
                        <a:pt x="27654" y="13443"/>
                      </a:cubicBezTo>
                      <a:cubicBezTo>
                        <a:pt x="27253" y="13143"/>
                        <a:pt x="26052" y="13143"/>
                        <a:pt x="25619" y="13143"/>
                      </a:cubicBezTo>
                      <a:lnTo>
                        <a:pt x="25652" y="12876"/>
                      </a:lnTo>
                      <a:cubicBezTo>
                        <a:pt x="25991" y="12913"/>
                        <a:pt x="26298" y="12929"/>
                        <a:pt x="26570" y="12929"/>
                      </a:cubicBezTo>
                      <a:cubicBezTo>
                        <a:pt x="27773" y="12929"/>
                        <a:pt x="28301" y="12608"/>
                        <a:pt x="27920" y="12309"/>
                      </a:cubicBezTo>
                      <a:cubicBezTo>
                        <a:pt x="27641" y="12076"/>
                        <a:pt x="26906" y="12022"/>
                        <a:pt x="26363" y="12022"/>
                      </a:cubicBezTo>
                      <a:cubicBezTo>
                        <a:pt x="26128" y="12022"/>
                        <a:pt x="25930" y="12032"/>
                        <a:pt x="25819" y="12042"/>
                      </a:cubicBezTo>
                      <a:lnTo>
                        <a:pt x="25852" y="11842"/>
                      </a:lnTo>
                      <a:cubicBezTo>
                        <a:pt x="26105" y="11863"/>
                        <a:pt x="26338" y="11872"/>
                        <a:pt x="26550" y="11872"/>
                      </a:cubicBezTo>
                      <a:cubicBezTo>
                        <a:pt x="27706" y="11872"/>
                        <a:pt x="28225" y="11590"/>
                        <a:pt x="27887" y="11308"/>
                      </a:cubicBezTo>
                      <a:cubicBezTo>
                        <a:pt x="27636" y="11103"/>
                        <a:pt x="26995" y="11054"/>
                        <a:pt x="26509" y="11054"/>
                      </a:cubicBezTo>
                      <a:cubicBezTo>
                        <a:pt x="26283" y="11054"/>
                        <a:pt x="26091" y="11064"/>
                        <a:pt x="25986" y="11075"/>
                      </a:cubicBezTo>
                      <a:lnTo>
                        <a:pt x="25886" y="11075"/>
                      </a:lnTo>
                      <a:lnTo>
                        <a:pt x="24218" y="11208"/>
                      </a:lnTo>
                      <a:lnTo>
                        <a:pt x="24218" y="11208"/>
                      </a:lnTo>
                      <a:lnTo>
                        <a:pt x="24318" y="10841"/>
                      </a:lnTo>
                      <a:cubicBezTo>
                        <a:pt x="24318" y="10841"/>
                        <a:pt x="26052" y="10241"/>
                        <a:pt x="25585" y="9907"/>
                      </a:cubicBezTo>
                      <a:cubicBezTo>
                        <a:pt x="25382" y="9762"/>
                        <a:pt x="25090" y="9699"/>
                        <a:pt x="24772" y="9699"/>
                      </a:cubicBezTo>
                      <a:cubicBezTo>
                        <a:pt x="24361" y="9699"/>
                        <a:pt x="23908" y="9805"/>
                        <a:pt x="23551" y="9974"/>
                      </a:cubicBezTo>
                      <a:cubicBezTo>
                        <a:pt x="22917" y="10274"/>
                        <a:pt x="22150" y="11408"/>
                        <a:pt x="22150" y="11408"/>
                      </a:cubicBezTo>
                      <a:lnTo>
                        <a:pt x="21549" y="11275"/>
                      </a:lnTo>
                      <a:lnTo>
                        <a:pt x="7906" y="7172"/>
                      </a:lnTo>
                      <a:lnTo>
                        <a:pt x="5004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" name="Google Shape;2217;p51">
                  <a:extLst>
                    <a:ext uri="{FF2B5EF4-FFF2-40B4-BE49-F238E27FC236}">
                      <a16:creationId xmlns:a16="http://schemas.microsoft.com/office/drawing/2014/main" id="{257A655D-BF8B-438E-9AB3-1BF4684856D2}"/>
                    </a:ext>
                  </a:extLst>
                </p:cNvPr>
                <p:cNvSpPr/>
                <p:nvPr/>
              </p:nvSpPr>
              <p:spPr>
                <a:xfrm>
                  <a:off x="3812050" y="3937425"/>
                  <a:ext cx="280225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9" h="12977" extrusionOk="0">
                      <a:moveTo>
                        <a:pt x="7840" y="1"/>
                      </a:moveTo>
                      <a:lnTo>
                        <a:pt x="2703" y="5238"/>
                      </a:lnTo>
                      <a:lnTo>
                        <a:pt x="1" y="7239"/>
                      </a:lnTo>
                      <a:lnTo>
                        <a:pt x="5838" y="12977"/>
                      </a:lnTo>
                      <a:lnTo>
                        <a:pt x="6439" y="8507"/>
                      </a:lnTo>
                      <a:lnTo>
                        <a:pt x="11209" y="5071"/>
                      </a:lnTo>
                      <a:lnTo>
                        <a:pt x="7840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" name="Google Shape;2218;p51">
                  <a:extLst>
                    <a:ext uri="{FF2B5EF4-FFF2-40B4-BE49-F238E27FC236}">
                      <a16:creationId xmlns:a16="http://schemas.microsoft.com/office/drawing/2014/main" id="{74011AE3-EE18-4CC9-9371-0AA41B7688D7}"/>
                    </a:ext>
                  </a:extLst>
                </p:cNvPr>
                <p:cNvSpPr/>
                <p:nvPr/>
              </p:nvSpPr>
              <p:spPr>
                <a:xfrm>
                  <a:off x="3735350" y="4093375"/>
                  <a:ext cx="345275" cy="28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11473" extrusionOk="0">
                      <a:moveTo>
                        <a:pt x="4336" y="0"/>
                      </a:moveTo>
                      <a:cubicBezTo>
                        <a:pt x="4336" y="0"/>
                        <a:pt x="2268" y="1368"/>
                        <a:pt x="1134" y="2736"/>
                      </a:cubicBezTo>
                      <a:cubicBezTo>
                        <a:pt x="0" y="4137"/>
                        <a:pt x="3102" y="6338"/>
                        <a:pt x="5471" y="7839"/>
                      </a:cubicBezTo>
                      <a:cubicBezTo>
                        <a:pt x="7839" y="9307"/>
                        <a:pt x="9006" y="10975"/>
                        <a:pt x="11575" y="11442"/>
                      </a:cubicBezTo>
                      <a:cubicBezTo>
                        <a:pt x="11678" y="11462"/>
                        <a:pt x="11771" y="11472"/>
                        <a:pt x="11853" y="11472"/>
                      </a:cubicBezTo>
                      <a:cubicBezTo>
                        <a:pt x="13810" y="11472"/>
                        <a:pt x="10317" y="6000"/>
                        <a:pt x="8973" y="4303"/>
                      </a:cubicBezTo>
                      <a:lnTo>
                        <a:pt x="8973" y="4303"/>
                      </a:lnTo>
                      <a:cubicBezTo>
                        <a:pt x="8973" y="4304"/>
                        <a:pt x="8978" y="4344"/>
                        <a:pt x="8873" y="4344"/>
                      </a:cubicBezTo>
                      <a:cubicBezTo>
                        <a:pt x="8692" y="4344"/>
                        <a:pt x="8185" y="4224"/>
                        <a:pt x="6772" y="3570"/>
                      </a:cubicBezTo>
                      <a:cubicBezTo>
                        <a:pt x="4537" y="2569"/>
                        <a:pt x="4336" y="0"/>
                        <a:pt x="4336" y="0"/>
                      </a:cubicBezTo>
                      <a:close/>
                    </a:path>
                  </a:pathLst>
                </a:custGeom>
                <a:solidFill>
                  <a:srgbClr val="3F3E3E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2219;p51">
                  <a:extLst>
                    <a:ext uri="{FF2B5EF4-FFF2-40B4-BE49-F238E27FC236}">
                      <a16:creationId xmlns:a16="http://schemas.microsoft.com/office/drawing/2014/main" id="{D47E7B34-C1D2-4CA7-8826-B68BE84A4A25}"/>
                    </a:ext>
                  </a:extLst>
                </p:cNvPr>
                <p:cNvSpPr/>
                <p:nvPr/>
              </p:nvSpPr>
              <p:spPr>
                <a:xfrm>
                  <a:off x="3891275" y="3149450"/>
                  <a:ext cx="772250" cy="98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0" h="39526" extrusionOk="0">
                      <a:moveTo>
                        <a:pt x="19568" y="1"/>
                      </a:moveTo>
                      <a:cubicBezTo>
                        <a:pt x="17739" y="1"/>
                        <a:pt x="16126" y="658"/>
                        <a:pt x="15145" y="2465"/>
                      </a:cubicBezTo>
                      <a:cubicBezTo>
                        <a:pt x="11576" y="9137"/>
                        <a:pt x="11509" y="22713"/>
                        <a:pt x="11509" y="22713"/>
                      </a:cubicBezTo>
                      <a:lnTo>
                        <a:pt x="1" y="34255"/>
                      </a:lnTo>
                      <a:lnTo>
                        <a:pt x="5405" y="39525"/>
                      </a:lnTo>
                      <a:cubicBezTo>
                        <a:pt x="5405" y="39525"/>
                        <a:pt x="12910" y="34622"/>
                        <a:pt x="19148" y="30152"/>
                      </a:cubicBezTo>
                      <a:cubicBezTo>
                        <a:pt x="25352" y="25682"/>
                        <a:pt x="30890" y="4700"/>
                        <a:pt x="30890" y="4700"/>
                      </a:cubicBezTo>
                      <a:cubicBezTo>
                        <a:pt x="30890" y="4700"/>
                        <a:pt x="24459" y="1"/>
                        <a:pt x="19568" y="1"/>
                      </a:cubicBezTo>
                      <a:close/>
                    </a:path>
                  </a:pathLst>
                </a:custGeom>
                <a:solidFill>
                  <a:srgbClr val="6AAA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" name="Google Shape;2220;p51">
                  <a:extLst>
                    <a:ext uri="{FF2B5EF4-FFF2-40B4-BE49-F238E27FC236}">
                      <a16:creationId xmlns:a16="http://schemas.microsoft.com/office/drawing/2014/main" id="{0996C9C0-3BCA-4B53-8C6A-A42DBF2B0B9B}"/>
                    </a:ext>
                  </a:extLst>
                </p:cNvPr>
                <p:cNvSpPr/>
                <p:nvPr/>
              </p:nvSpPr>
              <p:spPr>
                <a:xfrm>
                  <a:off x="4495925" y="2484075"/>
                  <a:ext cx="225976" cy="797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4" h="31283" extrusionOk="0">
                      <a:moveTo>
                        <a:pt x="14855" y="1"/>
                      </a:moveTo>
                      <a:cubicBezTo>
                        <a:pt x="13318" y="1"/>
                        <a:pt x="9418" y="352"/>
                        <a:pt x="6739" y="3662"/>
                      </a:cubicBezTo>
                      <a:cubicBezTo>
                        <a:pt x="3336" y="7865"/>
                        <a:pt x="4371" y="18440"/>
                        <a:pt x="4371" y="18440"/>
                      </a:cubicBezTo>
                      <a:lnTo>
                        <a:pt x="1" y="27313"/>
                      </a:lnTo>
                      <a:lnTo>
                        <a:pt x="20249" y="31282"/>
                      </a:lnTo>
                      <a:lnTo>
                        <a:pt x="20215" y="29080"/>
                      </a:lnTo>
                      <a:lnTo>
                        <a:pt x="20148" y="26445"/>
                      </a:lnTo>
                      <a:lnTo>
                        <a:pt x="20048" y="18806"/>
                      </a:lnTo>
                      <a:cubicBezTo>
                        <a:pt x="20048" y="18806"/>
                        <a:pt x="22584" y="11835"/>
                        <a:pt x="21049" y="6131"/>
                      </a:cubicBezTo>
                      <a:cubicBezTo>
                        <a:pt x="19515" y="427"/>
                        <a:pt x="15512" y="26"/>
                        <a:pt x="15512" y="26"/>
                      </a:cubicBezTo>
                      <a:cubicBezTo>
                        <a:pt x="15512" y="26"/>
                        <a:pt x="15269" y="1"/>
                        <a:pt x="14855" y="1"/>
                      </a:cubicBezTo>
                      <a:close/>
                    </a:path>
                  </a:pathLst>
                </a:custGeom>
                <a:solidFill>
                  <a:srgbClr val="A6E8C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2221;p51">
                  <a:extLst>
                    <a:ext uri="{FF2B5EF4-FFF2-40B4-BE49-F238E27FC236}">
                      <a16:creationId xmlns:a16="http://schemas.microsoft.com/office/drawing/2014/main" id="{7EA7B390-2C14-4ABC-8961-048312925B13}"/>
                    </a:ext>
                  </a:extLst>
                </p:cNvPr>
                <p:cNvSpPr/>
                <p:nvPr/>
              </p:nvSpPr>
              <p:spPr>
                <a:xfrm>
                  <a:off x="4411650" y="2204500"/>
                  <a:ext cx="292750" cy="33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3510" extrusionOk="0">
                      <a:moveTo>
                        <a:pt x="7649" y="1"/>
                      </a:moveTo>
                      <a:cubicBezTo>
                        <a:pt x="7635" y="1"/>
                        <a:pt x="7621" y="1"/>
                        <a:pt x="7606" y="1"/>
                      </a:cubicBezTo>
                      <a:cubicBezTo>
                        <a:pt x="5238" y="35"/>
                        <a:pt x="1568" y="2370"/>
                        <a:pt x="1568" y="2370"/>
                      </a:cubicBezTo>
                      <a:cubicBezTo>
                        <a:pt x="1568" y="2370"/>
                        <a:pt x="1702" y="3504"/>
                        <a:pt x="1935" y="4938"/>
                      </a:cubicBezTo>
                      <a:cubicBezTo>
                        <a:pt x="1779" y="4868"/>
                        <a:pt x="1604" y="4817"/>
                        <a:pt x="1410" y="4817"/>
                      </a:cubicBezTo>
                      <a:cubicBezTo>
                        <a:pt x="1234" y="4817"/>
                        <a:pt x="1042" y="4860"/>
                        <a:pt x="835" y="4972"/>
                      </a:cubicBezTo>
                      <a:cubicBezTo>
                        <a:pt x="1" y="5439"/>
                        <a:pt x="401" y="7140"/>
                        <a:pt x="1302" y="7974"/>
                      </a:cubicBezTo>
                      <a:cubicBezTo>
                        <a:pt x="1733" y="8376"/>
                        <a:pt x="2189" y="8481"/>
                        <a:pt x="2563" y="8481"/>
                      </a:cubicBezTo>
                      <a:cubicBezTo>
                        <a:pt x="2623" y="8481"/>
                        <a:pt x="2681" y="8479"/>
                        <a:pt x="2736" y="8474"/>
                      </a:cubicBezTo>
                      <a:lnTo>
                        <a:pt x="2736" y="8474"/>
                      </a:lnTo>
                      <a:lnTo>
                        <a:pt x="2069" y="12510"/>
                      </a:lnTo>
                      <a:cubicBezTo>
                        <a:pt x="2069" y="12510"/>
                        <a:pt x="3611" y="13510"/>
                        <a:pt x="5083" y="13510"/>
                      </a:cubicBezTo>
                      <a:cubicBezTo>
                        <a:pt x="5435" y="13510"/>
                        <a:pt x="5783" y="13452"/>
                        <a:pt x="6105" y="13311"/>
                      </a:cubicBezTo>
                      <a:lnTo>
                        <a:pt x="6405" y="11810"/>
                      </a:lnTo>
                      <a:lnTo>
                        <a:pt x="6505" y="11376"/>
                      </a:lnTo>
                      <a:cubicBezTo>
                        <a:pt x="6796" y="11421"/>
                        <a:pt x="7091" y="11444"/>
                        <a:pt x="7384" y="11444"/>
                      </a:cubicBezTo>
                      <a:cubicBezTo>
                        <a:pt x="8403" y="11444"/>
                        <a:pt x="9393" y="11164"/>
                        <a:pt x="10041" y="10542"/>
                      </a:cubicBezTo>
                      <a:cubicBezTo>
                        <a:pt x="11709" y="8941"/>
                        <a:pt x="11542" y="5839"/>
                        <a:pt x="11542" y="5839"/>
                      </a:cubicBezTo>
                      <a:cubicBezTo>
                        <a:pt x="11476" y="2656"/>
                        <a:pt x="9960" y="1"/>
                        <a:pt x="7649" y="1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" name="Google Shape;2222;p51">
                  <a:extLst>
                    <a:ext uri="{FF2B5EF4-FFF2-40B4-BE49-F238E27FC236}">
                      <a16:creationId xmlns:a16="http://schemas.microsoft.com/office/drawing/2014/main" id="{A5CCAB28-4A1E-40AF-AEFE-88B3BFC00F4F}"/>
                    </a:ext>
                  </a:extLst>
                </p:cNvPr>
                <p:cNvSpPr/>
                <p:nvPr/>
              </p:nvSpPr>
              <p:spPr>
                <a:xfrm>
                  <a:off x="4632650" y="2289825"/>
                  <a:ext cx="50750" cy="8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3261" extrusionOk="0">
                      <a:moveTo>
                        <a:pt x="244" y="0"/>
                      </a:moveTo>
                      <a:cubicBezTo>
                        <a:pt x="191" y="0"/>
                        <a:pt x="140" y="64"/>
                        <a:pt x="100" y="224"/>
                      </a:cubicBezTo>
                      <a:cubicBezTo>
                        <a:pt x="0" y="625"/>
                        <a:pt x="67" y="3260"/>
                        <a:pt x="701" y="3260"/>
                      </a:cubicBezTo>
                      <a:cubicBezTo>
                        <a:pt x="716" y="3261"/>
                        <a:pt x="732" y="3261"/>
                        <a:pt x="747" y="3261"/>
                      </a:cubicBezTo>
                      <a:cubicBezTo>
                        <a:pt x="1368" y="3261"/>
                        <a:pt x="2029" y="2619"/>
                        <a:pt x="1802" y="2326"/>
                      </a:cubicBezTo>
                      <a:cubicBezTo>
                        <a:pt x="1742" y="2249"/>
                        <a:pt x="1662" y="2220"/>
                        <a:pt x="1576" y="2220"/>
                      </a:cubicBezTo>
                      <a:cubicBezTo>
                        <a:pt x="1329" y="2220"/>
                        <a:pt x="1034" y="2459"/>
                        <a:pt x="1034" y="2459"/>
                      </a:cubicBezTo>
                      <a:lnTo>
                        <a:pt x="467" y="324"/>
                      </a:lnTo>
                      <a:cubicBezTo>
                        <a:pt x="407" y="144"/>
                        <a:pt x="323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2223;p51">
                  <a:extLst>
                    <a:ext uri="{FF2B5EF4-FFF2-40B4-BE49-F238E27FC236}">
                      <a16:creationId xmlns:a16="http://schemas.microsoft.com/office/drawing/2014/main" id="{EE92D49B-34D6-4CA4-A59F-221C50BE5985}"/>
                    </a:ext>
                  </a:extLst>
                </p:cNvPr>
                <p:cNvSpPr/>
                <p:nvPr/>
              </p:nvSpPr>
              <p:spPr>
                <a:xfrm>
                  <a:off x="4642225" y="2241700"/>
                  <a:ext cx="46950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053" extrusionOk="0">
                      <a:moveTo>
                        <a:pt x="957" y="1"/>
                      </a:moveTo>
                      <a:cubicBezTo>
                        <a:pt x="390" y="1"/>
                        <a:pt x="0" y="791"/>
                        <a:pt x="218" y="915"/>
                      </a:cubicBezTo>
                      <a:cubicBezTo>
                        <a:pt x="248" y="928"/>
                        <a:pt x="277" y="934"/>
                        <a:pt x="305" y="934"/>
                      </a:cubicBezTo>
                      <a:cubicBezTo>
                        <a:pt x="491" y="934"/>
                        <a:pt x="637" y="682"/>
                        <a:pt x="985" y="682"/>
                      </a:cubicBezTo>
                      <a:cubicBezTo>
                        <a:pt x="1419" y="682"/>
                        <a:pt x="1652" y="1048"/>
                        <a:pt x="1652" y="1048"/>
                      </a:cubicBezTo>
                      <a:cubicBezTo>
                        <a:pt x="1652" y="1048"/>
                        <a:pt x="1667" y="1053"/>
                        <a:pt x="1688" y="1053"/>
                      </a:cubicBezTo>
                      <a:cubicBezTo>
                        <a:pt x="1752" y="1053"/>
                        <a:pt x="1877" y="1015"/>
                        <a:pt x="1852" y="715"/>
                      </a:cubicBezTo>
                      <a:cubicBezTo>
                        <a:pt x="1852" y="715"/>
                        <a:pt x="1719" y="181"/>
                        <a:pt x="1085" y="14"/>
                      </a:cubicBezTo>
                      <a:cubicBezTo>
                        <a:pt x="1042" y="5"/>
                        <a:pt x="999" y="1"/>
                        <a:pt x="95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" name="Google Shape;2224;p51">
                  <a:extLst>
                    <a:ext uri="{FF2B5EF4-FFF2-40B4-BE49-F238E27FC236}">
                      <a16:creationId xmlns:a16="http://schemas.microsoft.com/office/drawing/2014/main" id="{FCD3F8A5-E842-4323-9933-1987E5A435C3}"/>
                    </a:ext>
                  </a:extLst>
                </p:cNvPr>
                <p:cNvSpPr/>
                <p:nvPr/>
              </p:nvSpPr>
              <p:spPr>
                <a:xfrm>
                  <a:off x="4541750" y="2248725"/>
                  <a:ext cx="4697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" h="1076" extrusionOk="0">
                      <a:moveTo>
                        <a:pt x="901" y="0"/>
                      </a:moveTo>
                      <a:cubicBezTo>
                        <a:pt x="234" y="0"/>
                        <a:pt x="0" y="968"/>
                        <a:pt x="267" y="1068"/>
                      </a:cubicBezTo>
                      <a:cubicBezTo>
                        <a:pt x="287" y="1073"/>
                        <a:pt x="305" y="1076"/>
                        <a:pt x="322" y="1076"/>
                      </a:cubicBezTo>
                      <a:cubicBezTo>
                        <a:pt x="514" y="1076"/>
                        <a:pt x="600" y="759"/>
                        <a:pt x="968" y="667"/>
                      </a:cubicBezTo>
                      <a:cubicBezTo>
                        <a:pt x="1060" y="644"/>
                        <a:pt x="1144" y="635"/>
                        <a:pt x="1217" y="635"/>
                      </a:cubicBezTo>
                      <a:cubicBezTo>
                        <a:pt x="1463" y="635"/>
                        <a:pt x="1602" y="734"/>
                        <a:pt x="1602" y="734"/>
                      </a:cubicBezTo>
                      <a:cubicBezTo>
                        <a:pt x="1602" y="734"/>
                        <a:pt x="1661" y="758"/>
                        <a:pt x="1719" y="758"/>
                      </a:cubicBezTo>
                      <a:cubicBezTo>
                        <a:pt x="1800" y="758"/>
                        <a:pt x="1879" y="713"/>
                        <a:pt x="1802" y="501"/>
                      </a:cubicBezTo>
                      <a:cubicBezTo>
                        <a:pt x="1802" y="501"/>
                        <a:pt x="1568" y="0"/>
                        <a:pt x="9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2225;p51">
                  <a:extLst>
                    <a:ext uri="{FF2B5EF4-FFF2-40B4-BE49-F238E27FC236}">
                      <a16:creationId xmlns:a16="http://schemas.microsoft.com/office/drawing/2014/main" id="{848019A7-647E-42B9-9AD4-2B831B20F91B}"/>
                    </a:ext>
                  </a:extLst>
                </p:cNvPr>
                <p:cNvSpPr/>
                <p:nvPr/>
              </p:nvSpPr>
              <p:spPr>
                <a:xfrm>
                  <a:off x="4571775" y="2288750"/>
                  <a:ext cx="16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1268" extrusionOk="0">
                      <a:moveTo>
                        <a:pt x="300" y="0"/>
                      </a:moveTo>
                      <a:cubicBezTo>
                        <a:pt x="134" y="0"/>
                        <a:pt x="0" y="301"/>
                        <a:pt x="0" y="634"/>
                      </a:cubicBezTo>
                      <a:cubicBezTo>
                        <a:pt x="0" y="1001"/>
                        <a:pt x="167" y="1268"/>
                        <a:pt x="334" y="1268"/>
                      </a:cubicBezTo>
                      <a:cubicBezTo>
                        <a:pt x="501" y="1268"/>
                        <a:pt x="667" y="968"/>
                        <a:pt x="634" y="634"/>
                      </a:cubicBezTo>
                      <a:cubicBezTo>
                        <a:pt x="634" y="267"/>
                        <a:pt x="501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2226;p51">
                  <a:extLst>
                    <a:ext uri="{FF2B5EF4-FFF2-40B4-BE49-F238E27FC236}">
                      <a16:creationId xmlns:a16="http://schemas.microsoft.com/office/drawing/2014/main" id="{40F6FDB4-B9AD-4668-9C87-CB82D796ACD8}"/>
                    </a:ext>
                  </a:extLst>
                </p:cNvPr>
                <p:cNvSpPr/>
                <p:nvPr/>
              </p:nvSpPr>
              <p:spPr>
                <a:xfrm>
                  <a:off x="4659325" y="2289575"/>
                  <a:ext cx="14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102" extrusionOk="0">
                      <a:moveTo>
                        <a:pt x="268" y="1"/>
                      </a:moveTo>
                      <a:cubicBezTo>
                        <a:pt x="101" y="1"/>
                        <a:pt x="1" y="268"/>
                        <a:pt x="1" y="568"/>
                      </a:cubicBezTo>
                      <a:cubicBezTo>
                        <a:pt x="1" y="835"/>
                        <a:pt x="134" y="1102"/>
                        <a:pt x="301" y="1102"/>
                      </a:cubicBezTo>
                      <a:cubicBezTo>
                        <a:pt x="434" y="1068"/>
                        <a:pt x="568" y="835"/>
                        <a:pt x="568" y="534"/>
                      </a:cubicBezTo>
                      <a:cubicBezTo>
                        <a:pt x="568" y="234"/>
                        <a:pt x="434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2227;p51">
                  <a:extLst>
                    <a:ext uri="{FF2B5EF4-FFF2-40B4-BE49-F238E27FC236}">
                      <a16:creationId xmlns:a16="http://schemas.microsoft.com/office/drawing/2014/main" id="{AB60EC3E-79C1-47D8-9201-A8652F7B2109}"/>
                    </a:ext>
                  </a:extLst>
                </p:cNvPr>
                <p:cNvSpPr/>
                <p:nvPr/>
              </p:nvSpPr>
              <p:spPr>
                <a:xfrm>
                  <a:off x="4347450" y="2129500"/>
                  <a:ext cx="399475" cy="3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9" h="12642" extrusionOk="0">
                      <a:moveTo>
                        <a:pt x="12634" y="1"/>
                      </a:moveTo>
                      <a:cubicBezTo>
                        <a:pt x="11605" y="1"/>
                        <a:pt x="10674" y="500"/>
                        <a:pt x="10674" y="500"/>
                      </a:cubicBezTo>
                      <a:cubicBezTo>
                        <a:pt x="10674" y="500"/>
                        <a:pt x="9163" y="131"/>
                        <a:pt x="7371" y="131"/>
                      </a:cubicBezTo>
                      <a:cubicBezTo>
                        <a:pt x="6259" y="131"/>
                        <a:pt x="5038" y="273"/>
                        <a:pt x="4003" y="733"/>
                      </a:cubicBezTo>
                      <a:cubicBezTo>
                        <a:pt x="1301" y="1934"/>
                        <a:pt x="1501" y="4202"/>
                        <a:pt x="1501" y="4202"/>
                      </a:cubicBezTo>
                      <a:cubicBezTo>
                        <a:pt x="1501" y="4202"/>
                        <a:pt x="0" y="6270"/>
                        <a:pt x="1234" y="9072"/>
                      </a:cubicBezTo>
                      <a:cubicBezTo>
                        <a:pt x="2435" y="11874"/>
                        <a:pt x="5137" y="12642"/>
                        <a:pt x="5137" y="12642"/>
                      </a:cubicBezTo>
                      <a:lnTo>
                        <a:pt x="5337" y="11374"/>
                      </a:lnTo>
                      <a:lnTo>
                        <a:pt x="5337" y="11374"/>
                      </a:lnTo>
                      <a:cubicBezTo>
                        <a:pt x="5325" y="11374"/>
                        <a:pt x="5314" y="11374"/>
                        <a:pt x="5302" y="11374"/>
                      </a:cubicBezTo>
                      <a:cubicBezTo>
                        <a:pt x="3719" y="11374"/>
                        <a:pt x="2539" y="9166"/>
                        <a:pt x="3069" y="8338"/>
                      </a:cubicBezTo>
                      <a:cubicBezTo>
                        <a:pt x="3319" y="7938"/>
                        <a:pt x="3678" y="7838"/>
                        <a:pt x="3974" y="7838"/>
                      </a:cubicBezTo>
                      <a:cubicBezTo>
                        <a:pt x="4270" y="7838"/>
                        <a:pt x="4503" y="7938"/>
                        <a:pt x="4503" y="7938"/>
                      </a:cubicBezTo>
                      <a:lnTo>
                        <a:pt x="5704" y="9840"/>
                      </a:lnTo>
                      <a:cubicBezTo>
                        <a:pt x="6105" y="9473"/>
                        <a:pt x="5838" y="8372"/>
                        <a:pt x="5838" y="8372"/>
                      </a:cubicBezTo>
                      <a:cubicBezTo>
                        <a:pt x="5838" y="8372"/>
                        <a:pt x="6705" y="7938"/>
                        <a:pt x="7139" y="6837"/>
                      </a:cubicBezTo>
                      <a:cubicBezTo>
                        <a:pt x="7539" y="5737"/>
                        <a:pt x="7105" y="3835"/>
                        <a:pt x="7105" y="3835"/>
                      </a:cubicBezTo>
                      <a:lnTo>
                        <a:pt x="7105" y="3835"/>
                      </a:lnTo>
                      <a:cubicBezTo>
                        <a:pt x="7609" y="4328"/>
                        <a:pt x="7991" y="4494"/>
                        <a:pt x="8276" y="4494"/>
                      </a:cubicBezTo>
                      <a:cubicBezTo>
                        <a:pt x="8859" y="4494"/>
                        <a:pt x="9040" y="3802"/>
                        <a:pt x="9040" y="3802"/>
                      </a:cubicBezTo>
                      <a:cubicBezTo>
                        <a:pt x="9040" y="3802"/>
                        <a:pt x="9374" y="4536"/>
                        <a:pt x="10308" y="4703"/>
                      </a:cubicBezTo>
                      <a:cubicBezTo>
                        <a:pt x="10377" y="4713"/>
                        <a:pt x="10440" y="4718"/>
                        <a:pt x="10499" y="4718"/>
                      </a:cubicBezTo>
                      <a:cubicBezTo>
                        <a:pt x="11198" y="4718"/>
                        <a:pt x="11141" y="4035"/>
                        <a:pt x="11141" y="4035"/>
                      </a:cubicBezTo>
                      <a:lnTo>
                        <a:pt x="11141" y="4035"/>
                      </a:lnTo>
                      <a:cubicBezTo>
                        <a:pt x="11142" y="4035"/>
                        <a:pt x="12012" y="4508"/>
                        <a:pt x="13217" y="4508"/>
                      </a:cubicBezTo>
                      <a:cubicBezTo>
                        <a:pt x="13407" y="4508"/>
                        <a:pt x="13605" y="4496"/>
                        <a:pt x="13810" y="4469"/>
                      </a:cubicBezTo>
                      <a:cubicBezTo>
                        <a:pt x="15311" y="4269"/>
                        <a:pt x="15978" y="1600"/>
                        <a:pt x="13910" y="333"/>
                      </a:cubicBezTo>
                      <a:cubicBezTo>
                        <a:pt x="13508" y="87"/>
                        <a:pt x="13062" y="1"/>
                        <a:pt x="12634" y="1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" name="Google Shape;2228;p51">
                  <a:extLst>
                    <a:ext uri="{FF2B5EF4-FFF2-40B4-BE49-F238E27FC236}">
                      <a16:creationId xmlns:a16="http://schemas.microsoft.com/office/drawing/2014/main" id="{E1FB1F04-41A9-46C1-BEF5-F9A7C0E9BD0C}"/>
                    </a:ext>
                  </a:extLst>
                </p:cNvPr>
                <p:cNvSpPr/>
                <p:nvPr/>
              </p:nvSpPr>
              <p:spPr>
                <a:xfrm>
                  <a:off x="4389150" y="4153425"/>
                  <a:ext cx="205150" cy="29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1976" extrusionOk="0">
                      <a:moveTo>
                        <a:pt x="2635" y="0"/>
                      </a:moveTo>
                      <a:lnTo>
                        <a:pt x="1201" y="7205"/>
                      </a:lnTo>
                      <a:lnTo>
                        <a:pt x="0" y="10374"/>
                      </a:lnTo>
                      <a:lnTo>
                        <a:pt x="8006" y="11975"/>
                      </a:lnTo>
                      <a:lnTo>
                        <a:pt x="6104" y="7906"/>
                      </a:lnTo>
                      <a:lnTo>
                        <a:pt x="8206" y="2435"/>
                      </a:ln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" name="Google Shape;2229;p51">
                  <a:extLst>
                    <a:ext uri="{FF2B5EF4-FFF2-40B4-BE49-F238E27FC236}">
                      <a16:creationId xmlns:a16="http://schemas.microsoft.com/office/drawing/2014/main" id="{FA019555-57CE-420E-9F1F-538885B37799}"/>
                    </a:ext>
                  </a:extLst>
                </p:cNvPr>
                <p:cNvSpPr/>
                <p:nvPr/>
              </p:nvSpPr>
              <p:spPr>
                <a:xfrm>
                  <a:off x="4076425" y="3166875"/>
                  <a:ext cx="798075" cy="108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3" h="43365" extrusionOk="0">
                      <a:moveTo>
                        <a:pt x="3236" y="1"/>
                      </a:moveTo>
                      <a:cubicBezTo>
                        <a:pt x="3236" y="1"/>
                        <a:pt x="0" y="8874"/>
                        <a:pt x="6505" y="16446"/>
                      </a:cubicBezTo>
                      <a:cubicBezTo>
                        <a:pt x="9574" y="19982"/>
                        <a:pt x="14877" y="22183"/>
                        <a:pt x="19614" y="23517"/>
                      </a:cubicBezTo>
                      <a:cubicBezTo>
                        <a:pt x="18513" y="24852"/>
                        <a:pt x="17346" y="26620"/>
                        <a:pt x="16412" y="28788"/>
                      </a:cubicBezTo>
                      <a:cubicBezTo>
                        <a:pt x="13877" y="34692"/>
                        <a:pt x="13677" y="40196"/>
                        <a:pt x="13677" y="40196"/>
                      </a:cubicBezTo>
                      <a:lnTo>
                        <a:pt x="22616" y="43365"/>
                      </a:lnTo>
                      <a:lnTo>
                        <a:pt x="30789" y="23317"/>
                      </a:lnTo>
                      <a:cubicBezTo>
                        <a:pt x="31923" y="20549"/>
                        <a:pt x="31322" y="17346"/>
                        <a:pt x="29221" y="15211"/>
                      </a:cubicBezTo>
                      <a:lnTo>
                        <a:pt x="17179" y="2769"/>
                      </a:lnTo>
                      <a:lnTo>
                        <a:pt x="3236" y="1"/>
                      </a:lnTo>
                      <a:close/>
                    </a:path>
                  </a:pathLst>
                </a:custGeom>
                <a:solidFill>
                  <a:srgbClr val="8BC9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" name="Google Shape;2230;p51">
                  <a:extLst>
                    <a:ext uri="{FF2B5EF4-FFF2-40B4-BE49-F238E27FC236}">
                      <a16:creationId xmlns:a16="http://schemas.microsoft.com/office/drawing/2014/main" id="{6A3EAF6E-1C48-4DBA-AB1E-67D7800649BE}"/>
                    </a:ext>
                  </a:extLst>
                </p:cNvPr>
                <p:cNvSpPr/>
                <p:nvPr/>
              </p:nvSpPr>
              <p:spPr>
                <a:xfrm>
                  <a:off x="4269875" y="2549325"/>
                  <a:ext cx="214350" cy="3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13028" extrusionOk="0">
                      <a:moveTo>
                        <a:pt x="3667" y="1"/>
                      </a:moveTo>
                      <a:cubicBezTo>
                        <a:pt x="2485" y="1"/>
                        <a:pt x="1223" y="1129"/>
                        <a:pt x="768" y="3954"/>
                      </a:cubicBezTo>
                      <a:cubicBezTo>
                        <a:pt x="1" y="8724"/>
                        <a:pt x="1969" y="13028"/>
                        <a:pt x="1969" y="13028"/>
                      </a:cubicBezTo>
                      <a:lnTo>
                        <a:pt x="8574" y="11426"/>
                      </a:lnTo>
                      <a:lnTo>
                        <a:pt x="5705" y="1419"/>
                      </a:lnTo>
                      <a:cubicBezTo>
                        <a:pt x="5256" y="535"/>
                        <a:pt x="4480" y="1"/>
                        <a:pt x="3667" y="1"/>
                      </a:cubicBezTo>
                      <a:close/>
                    </a:path>
                  </a:pathLst>
                </a:custGeom>
                <a:solidFill>
                  <a:srgbClr val="8BC9A6"/>
                </a:solidFill>
                <a:ln w="750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" name="Google Shape;2231;p51">
                  <a:extLst>
                    <a:ext uri="{FF2B5EF4-FFF2-40B4-BE49-F238E27FC236}">
                      <a16:creationId xmlns:a16="http://schemas.microsoft.com/office/drawing/2014/main" id="{7440EB55-B3E7-4EC3-BCD0-764244C032AE}"/>
                    </a:ext>
                  </a:extLst>
                </p:cNvPr>
                <p:cNvSpPr/>
                <p:nvPr/>
              </p:nvSpPr>
              <p:spPr>
                <a:xfrm>
                  <a:off x="4685175" y="2805775"/>
                  <a:ext cx="767225" cy="12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89" h="51373" extrusionOk="0">
                      <a:moveTo>
                        <a:pt x="9841" y="1"/>
                      </a:moveTo>
                      <a:lnTo>
                        <a:pt x="8907" y="4337"/>
                      </a:lnTo>
                      <a:cubicBezTo>
                        <a:pt x="8864" y="4336"/>
                        <a:pt x="8821" y="4336"/>
                        <a:pt x="8778" y="4336"/>
                      </a:cubicBezTo>
                      <a:cubicBezTo>
                        <a:pt x="5998" y="4336"/>
                        <a:pt x="3633" y="6449"/>
                        <a:pt x="3403" y="9274"/>
                      </a:cubicBezTo>
                      <a:lnTo>
                        <a:pt x="2903" y="15112"/>
                      </a:lnTo>
                      <a:lnTo>
                        <a:pt x="1435" y="32090"/>
                      </a:lnTo>
                      <a:lnTo>
                        <a:pt x="201" y="45934"/>
                      </a:lnTo>
                      <a:cubicBezTo>
                        <a:pt x="1" y="48436"/>
                        <a:pt x="1936" y="50604"/>
                        <a:pt x="4437" y="50704"/>
                      </a:cubicBezTo>
                      <a:lnTo>
                        <a:pt x="26153" y="51371"/>
                      </a:lnTo>
                      <a:cubicBezTo>
                        <a:pt x="26193" y="51372"/>
                        <a:pt x="26234" y="51373"/>
                        <a:pt x="26274" y="51373"/>
                      </a:cubicBezTo>
                      <a:cubicBezTo>
                        <a:pt x="28720" y="51373"/>
                        <a:pt x="30689" y="49396"/>
                        <a:pt x="30656" y="46934"/>
                      </a:cubicBezTo>
                      <a:lnTo>
                        <a:pt x="30489" y="32557"/>
                      </a:lnTo>
                      <a:lnTo>
                        <a:pt x="30289" y="15479"/>
                      </a:lnTo>
                      <a:lnTo>
                        <a:pt x="30222" y="10442"/>
                      </a:lnTo>
                      <a:cubicBezTo>
                        <a:pt x="30189" y="7640"/>
                        <a:pt x="28021" y="5371"/>
                        <a:pt x="25252" y="5138"/>
                      </a:cubicBezTo>
                      <a:lnTo>
                        <a:pt x="24552" y="668"/>
                      </a:lnTo>
                      <a:lnTo>
                        <a:pt x="98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" name="Google Shape;2232;p51">
                  <a:extLst>
                    <a:ext uri="{FF2B5EF4-FFF2-40B4-BE49-F238E27FC236}">
                      <a16:creationId xmlns:a16="http://schemas.microsoft.com/office/drawing/2014/main" id="{AB45646A-C834-4FE6-AA54-81DE44062DD1}"/>
                    </a:ext>
                  </a:extLst>
                </p:cNvPr>
                <p:cNvSpPr/>
                <p:nvPr/>
              </p:nvSpPr>
              <p:spPr>
                <a:xfrm>
                  <a:off x="4721050" y="3183550"/>
                  <a:ext cx="726375" cy="4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5" h="19215" extrusionOk="0">
                      <a:moveTo>
                        <a:pt x="1468" y="1"/>
                      </a:moveTo>
                      <a:lnTo>
                        <a:pt x="0" y="16979"/>
                      </a:lnTo>
                      <a:cubicBezTo>
                        <a:pt x="2135" y="17680"/>
                        <a:pt x="7572" y="19214"/>
                        <a:pt x="14010" y="19214"/>
                      </a:cubicBezTo>
                      <a:cubicBezTo>
                        <a:pt x="20081" y="19214"/>
                        <a:pt x="26219" y="18481"/>
                        <a:pt x="29054" y="17880"/>
                      </a:cubicBezTo>
                      <a:lnTo>
                        <a:pt x="28854" y="401"/>
                      </a:lnTo>
                      <a:cubicBezTo>
                        <a:pt x="26748" y="801"/>
                        <a:pt x="22980" y="1350"/>
                        <a:pt x="18214" y="1350"/>
                      </a:cubicBezTo>
                      <a:cubicBezTo>
                        <a:pt x="17017" y="1350"/>
                        <a:pt x="15757" y="1315"/>
                        <a:pt x="14444" y="1235"/>
                      </a:cubicBezTo>
                      <a:cubicBezTo>
                        <a:pt x="9374" y="901"/>
                        <a:pt x="4704" y="401"/>
                        <a:pt x="14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" name="Google Shape;2233;p51">
                  <a:extLst>
                    <a:ext uri="{FF2B5EF4-FFF2-40B4-BE49-F238E27FC236}">
                      <a16:creationId xmlns:a16="http://schemas.microsoft.com/office/drawing/2014/main" id="{E6AF45E4-23DE-48A9-8033-09C41DD4D85F}"/>
                    </a:ext>
                  </a:extLst>
                </p:cNvPr>
                <p:cNvSpPr/>
                <p:nvPr/>
              </p:nvSpPr>
              <p:spPr>
                <a:xfrm>
                  <a:off x="4367800" y="4374400"/>
                  <a:ext cx="40162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" h="6157" extrusionOk="0">
                      <a:moveTo>
                        <a:pt x="1354" y="1"/>
                      </a:moveTo>
                      <a:cubicBezTo>
                        <a:pt x="1354" y="1"/>
                        <a:pt x="387" y="2236"/>
                        <a:pt x="187" y="4037"/>
                      </a:cubicBezTo>
                      <a:cubicBezTo>
                        <a:pt x="0" y="5686"/>
                        <a:pt x="3295" y="5942"/>
                        <a:pt x="6013" y="5942"/>
                      </a:cubicBezTo>
                      <a:cubicBezTo>
                        <a:pt x="6209" y="5942"/>
                        <a:pt x="6403" y="5941"/>
                        <a:pt x="6591" y="5938"/>
                      </a:cubicBezTo>
                      <a:cubicBezTo>
                        <a:pt x="6712" y="5935"/>
                        <a:pt x="6830" y="5934"/>
                        <a:pt x="6947" y="5934"/>
                      </a:cubicBezTo>
                      <a:cubicBezTo>
                        <a:pt x="8460" y="5934"/>
                        <a:pt x="9704" y="6157"/>
                        <a:pt x="10931" y="6157"/>
                      </a:cubicBezTo>
                      <a:cubicBezTo>
                        <a:pt x="11819" y="6157"/>
                        <a:pt x="12698" y="6040"/>
                        <a:pt x="13663" y="5638"/>
                      </a:cubicBezTo>
                      <a:cubicBezTo>
                        <a:pt x="16065" y="4671"/>
                        <a:pt x="9727" y="1769"/>
                        <a:pt x="7626" y="1068"/>
                      </a:cubicBezTo>
                      <a:lnTo>
                        <a:pt x="7626" y="1068"/>
                      </a:lnTo>
                      <a:cubicBezTo>
                        <a:pt x="7626" y="1068"/>
                        <a:pt x="7792" y="1302"/>
                        <a:pt x="5357" y="1669"/>
                      </a:cubicBezTo>
                      <a:cubicBezTo>
                        <a:pt x="5159" y="1699"/>
                        <a:pt x="4965" y="1713"/>
                        <a:pt x="4778" y="1713"/>
                      </a:cubicBezTo>
                      <a:cubicBezTo>
                        <a:pt x="2702" y="1713"/>
                        <a:pt x="1354" y="1"/>
                        <a:pt x="13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" name="Google Shape;2234;p51">
                  <a:extLst>
                    <a:ext uri="{FF2B5EF4-FFF2-40B4-BE49-F238E27FC236}">
                      <a16:creationId xmlns:a16="http://schemas.microsoft.com/office/drawing/2014/main" id="{C58A3DDA-271D-4642-9C3F-E57776EC01A7}"/>
                    </a:ext>
                  </a:extLst>
                </p:cNvPr>
                <p:cNvSpPr/>
                <p:nvPr/>
              </p:nvSpPr>
              <p:spPr>
                <a:xfrm>
                  <a:off x="4856175" y="2704800"/>
                  <a:ext cx="532025" cy="13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1" h="5542" extrusionOk="0">
                      <a:moveTo>
                        <a:pt x="2520" y="1"/>
                      </a:moveTo>
                      <a:cubicBezTo>
                        <a:pt x="1137" y="1"/>
                        <a:pt x="1" y="1176"/>
                        <a:pt x="66" y="2572"/>
                      </a:cubicBezTo>
                      <a:lnTo>
                        <a:pt x="66" y="2706"/>
                      </a:lnTo>
                      <a:cubicBezTo>
                        <a:pt x="132" y="4006"/>
                        <a:pt x="1167" y="5041"/>
                        <a:pt x="2467" y="5074"/>
                      </a:cubicBezTo>
                      <a:lnTo>
                        <a:pt x="18546" y="5541"/>
                      </a:lnTo>
                      <a:cubicBezTo>
                        <a:pt x="18568" y="5542"/>
                        <a:pt x="18590" y="5542"/>
                        <a:pt x="18612" y="5542"/>
                      </a:cubicBezTo>
                      <a:cubicBezTo>
                        <a:pt x="19819" y="5542"/>
                        <a:pt x="20884" y="4651"/>
                        <a:pt x="21047" y="3439"/>
                      </a:cubicBezTo>
                      <a:cubicBezTo>
                        <a:pt x="21281" y="1972"/>
                        <a:pt x="20180" y="637"/>
                        <a:pt x="18679" y="571"/>
                      </a:cubicBezTo>
                      <a:lnTo>
                        <a:pt x="2634" y="4"/>
                      </a:lnTo>
                      <a:cubicBezTo>
                        <a:pt x="2596" y="2"/>
                        <a:pt x="2558" y="1"/>
                        <a:pt x="2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1" name="Google Shape;2235;p51">
                  <a:extLst>
                    <a:ext uri="{FF2B5EF4-FFF2-40B4-BE49-F238E27FC236}">
                      <a16:creationId xmlns:a16="http://schemas.microsoft.com/office/drawing/2014/main" id="{5D5378E5-CFF1-4E38-9BF4-75AE7A0B0217}"/>
                    </a:ext>
                  </a:extLst>
                </p:cNvPr>
                <p:cNvSpPr/>
                <p:nvPr/>
              </p:nvSpPr>
              <p:spPr>
                <a:xfrm>
                  <a:off x="4346600" y="2839975"/>
                  <a:ext cx="707000" cy="3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0" h="14966" extrusionOk="0">
                      <a:moveTo>
                        <a:pt x="5004" y="1"/>
                      </a:moveTo>
                      <a:lnTo>
                        <a:pt x="1" y="1201"/>
                      </a:lnTo>
                      <a:cubicBezTo>
                        <a:pt x="1" y="1201"/>
                        <a:pt x="1535" y="7606"/>
                        <a:pt x="4271" y="10508"/>
                      </a:cubicBezTo>
                      <a:cubicBezTo>
                        <a:pt x="6639" y="13043"/>
                        <a:pt x="17980" y="14211"/>
                        <a:pt x="20816" y="14444"/>
                      </a:cubicBezTo>
                      <a:cubicBezTo>
                        <a:pt x="21249" y="14511"/>
                        <a:pt x="21483" y="14511"/>
                        <a:pt x="21483" y="14511"/>
                      </a:cubicBezTo>
                      <a:lnTo>
                        <a:pt x="22317" y="14578"/>
                      </a:lnTo>
                      <a:cubicBezTo>
                        <a:pt x="23292" y="14886"/>
                        <a:pt x="24014" y="14966"/>
                        <a:pt x="24497" y="14966"/>
                      </a:cubicBezTo>
                      <a:cubicBezTo>
                        <a:pt x="25007" y="14966"/>
                        <a:pt x="25252" y="14878"/>
                        <a:pt x="25252" y="14878"/>
                      </a:cubicBezTo>
                      <a:cubicBezTo>
                        <a:pt x="25484" y="14897"/>
                        <a:pt x="25697" y="14906"/>
                        <a:pt x="25893" y="14906"/>
                      </a:cubicBezTo>
                      <a:cubicBezTo>
                        <a:pt x="27051" y="14906"/>
                        <a:pt x="27563" y="14596"/>
                        <a:pt x="27220" y="14311"/>
                      </a:cubicBezTo>
                      <a:cubicBezTo>
                        <a:pt x="26853" y="14044"/>
                        <a:pt x="25853" y="14044"/>
                        <a:pt x="25386" y="14044"/>
                      </a:cubicBezTo>
                      <a:lnTo>
                        <a:pt x="25419" y="13910"/>
                      </a:lnTo>
                      <a:cubicBezTo>
                        <a:pt x="25673" y="13930"/>
                        <a:pt x="25908" y="13938"/>
                        <a:pt x="26124" y="13938"/>
                      </a:cubicBezTo>
                      <a:cubicBezTo>
                        <a:pt x="27409" y="13938"/>
                        <a:pt x="27992" y="13624"/>
                        <a:pt x="27621" y="13310"/>
                      </a:cubicBezTo>
                      <a:cubicBezTo>
                        <a:pt x="27293" y="13064"/>
                        <a:pt x="26430" y="13042"/>
                        <a:pt x="25871" y="13042"/>
                      </a:cubicBezTo>
                      <a:cubicBezTo>
                        <a:pt x="25746" y="13042"/>
                        <a:pt x="25637" y="13043"/>
                        <a:pt x="25552" y="13043"/>
                      </a:cubicBezTo>
                      <a:lnTo>
                        <a:pt x="25619" y="12776"/>
                      </a:lnTo>
                      <a:cubicBezTo>
                        <a:pt x="25914" y="12803"/>
                        <a:pt x="26185" y="12815"/>
                        <a:pt x="26430" y="12815"/>
                      </a:cubicBezTo>
                      <a:cubicBezTo>
                        <a:pt x="27708" y="12815"/>
                        <a:pt x="28279" y="12484"/>
                        <a:pt x="27887" y="12176"/>
                      </a:cubicBezTo>
                      <a:cubicBezTo>
                        <a:pt x="27533" y="11930"/>
                        <a:pt x="26575" y="11908"/>
                        <a:pt x="26037" y="11908"/>
                      </a:cubicBezTo>
                      <a:cubicBezTo>
                        <a:pt x="25918" y="11908"/>
                        <a:pt x="25819" y="11909"/>
                        <a:pt x="25753" y="11909"/>
                      </a:cubicBezTo>
                      <a:lnTo>
                        <a:pt x="25819" y="11709"/>
                      </a:lnTo>
                      <a:cubicBezTo>
                        <a:pt x="26067" y="11730"/>
                        <a:pt x="26297" y="11739"/>
                        <a:pt x="26506" y="11739"/>
                      </a:cubicBezTo>
                      <a:cubicBezTo>
                        <a:pt x="27648" y="11739"/>
                        <a:pt x="28187" y="11457"/>
                        <a:pt x="27821" y="11175"/>
                      </a:cubicBezTo>
                      <a:cubicBezTo>
                        <a:pt x="27550" y="10978"/>
                        <a:pt x="26842" y="10927"/>
                        <a:pt x="26356" y="10927"/>
                      </a:cubicBezTo>
                      <a:cubicBezTo>
                        <a:pt x="26184" y="10927"/>
                        <a:pt x="26040" y="10933"/>
                        <a:pt x="25953" y="10942"/>
                      </a:cubicBezTo>
                      <a:lnTo>
                        <a:pt x="25853" y="10942"/>
                      </a:lnTo>
                      <a:lnTo>
                        <a:pt x="24151" y="11075"/>
                      </a:lnTo>
                      <a:lnTo>
                        <a:pt x="24285" y="10708"/>
                      </a:lnTo>
                      <a:cubicBezTo>
                        <a:pt x="24285" y="10708"/>
                        <a:pt x="25986" y="10108"/>
                        <a:pt x="25519" y="9774"/>
                      </a:cubicBezTo>
                      <a:cubicBezTo>
                        <a:pt x="25327" y="9637"/>
                        <a:pt x="25061" y="9579"/>
                        <a:pt x="24771" y="9579"/>
                      </a:cubicBezTo>
                      <a:cubicBezTo>
                        <a:pt x="24356" y="9579"/>
                        <a:pt x="23891" y="9698"/>
                        <a:pt x="23518" y="9874"/>
                      </a:cubicBezTo>
                      <a:cubicBezTo>
                        <a:pt x="22884" y="10141"/>
                        <a:pt x="22117" y="11275"/>
                        <a:pt x="22117" y="11275"/>
                      </a:cubicBezTo>
                      <a:lnTo>
                        <a:pt x="21483" y="11142"/>
                      </a:lnTo>
                      <a:lnTo>
                        <a:pt x="7840" y="7039"/>
                      </a:lnTo>
                      <a:lnTo>
                        <a:pt x="5004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2" name="Google Shape;2236;p51">
                  <a:extLst>
                    <a:ext uri="{FF2B5EF4-FFF2-40B4-BE49-F238E27FC236}">
                      <a16:creationId xmlns:a16="http://schemas.microsoft.com/office/drawing/2014/main" id="{0AAFD907-8F30-45F1-A04E-40BBE6984041}"/>
                    </a:ext>
                  </a:extLst>
                </p:cNvPr>
                <p:cNvSpPr/>
                <p:nvPr/>
              </p:nvSpPr>
              <p:spPr>
                <a:xfrm>
                  <a:off x="4466700" y="2326100"/>
                  <a:ext cx="248525" cy="1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1" h="6059" extrusionOk="0">
                      <a:moveTo>
                        <a:pt x="7106" y="0"/>
                      </a:moveTo>
                      <a:cubicBezTo>
                        <a:pt x="5800" y="0"/>
                        <a:pt x="3598" y="858"/>
                        <a:pt x="2869" y="1175"/>
                      </a:cubicBezTo>
                      <a:cubicBezTo>
                        <a:pt x="2288" y="884"/>
                        <a:pt x="1175" y="406"/>
                        <a:pt x="106" y="406"/>
                      </a:cubicBezTo>
                      <a:cubicBezTo>
                        <a:pt x="71" y="406"/>
                        <a:pt x="35" y="407"/>
                        <a:pt x="0" y="408"/>
                      </a:cubicBezTo>
                      <a:lnTo>
                        <a:pt x="300" y="941"/>
                      </a:lnTo>
                      <a:lnTo>
                        <a:pt x="2669" y="1842"/>
                      </a:lnTo>
                      <a:cubicBezTo>
                        <a:pt x="2736" y="2776"/>
                        <a:pt x="3069" y="4544"/>
                        <a:pt x="4137" y="5345"/>
                      </a:cubicBezTo>
                      <a:cubicBezTo>
                        <a:pt x="4923" y="5921"/>
                        <a:pt x="5810" y="6059"/>
                        <a:pt x="6476" y="6059"/>
                      </a:cubicBezTo>
                      <a:cubicBezTo>
                        <a:pt x="7082" y="6059"/>
                        <a:pt x="7506" y="5945"/>
                        <a:pt x="7506" y="5945"/>
                      </a:cubicBezTo>
                      <a:cubicBezTo>
                        <a:pt x="7506" y="5945"/>
                        <a:pt x="9941" y="4344"/>
                        <a:pt x="9340" y="508"/>
                      </a:cubicBezTo>
                      <a:cubicBezTo>
                        <a:pt x="9340" y="508"/>
                        <a:pt x="8840" y="141"/>
                        <a:pt x="7305" y="7"/>
                      </a:cubicBezTo>
                      <a:cubicBezTo>
                        <a:pt x="7242" y="2"/>
                        <a:pt x="7175" y="0"/>
                        <a:pt x="71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3" name="Google Shape;2237;p51">
                  <a:extLst>
                    <a:ext uri="{FF2B5EF4-FFF2-40B4-BE49-F238E27FC236}">
                      <a16:creationId xmlns:a16="http://schemas.microsoft.com/office/drawing/2014/main" id="{D5C7A462-F730-4327-8B94-77B13485219D}"/>
                    </a:ext>
                  </a:extLst>
                </p:cNvPr>
                <p:cNvSpPr/>
                <p:nvPr/>
              </p:nvSpPr>
              <p:spPr>
                <a:xfrm>
                  <a:off x="4157300" y="2653175"/>
                  <a:ext cx="506225" cy="6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24552" fill="none" extrusionOk="0">
                      <a:moveTo>
                        <a:pt x="5238" y="0"/>
                      </a:moveTo>
                      <a:cubicBezTo>
                        <a:pt x="5238" y="0"/>
                        <a:pt x="3937" y="3736"/>
                        <a:pt x="4371" y="11676"/>
                      </a:cubicBezTo>
                      <a:cubicBezTo>
                        <a:pt x="4371" y="11676"/>
                        <a:pt x="1468" y="17480"/>
                        <a:pt x="1" y="20549"/>
                      </a:cubicBezTo>
                      <a:lnTo>
                        <a:pt x="20249" y="2455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4" name="Google Shape;2238;p51">
                  <a:extLst>
                    <a:ext uri="{FF2B5EF4-FFF2-40B4-BE49-F238E27FC236}">
                      <a16:creationId xmlns:a16="http://schemas.microsoft.com/office/drawing/2014/main" id="{3B5A92D7-2570-4321-9A70-B2B7496C3412}"/>
                    </a:ext>
                  </a:extLst>
                </p:cNvPr>
                <p:cNvSpPr/>
                <p:nvPr/>
              </p:nvSpPr>
              <p:spPr>
                <a:xfrm>
                  <a:off x="4459200" y="2506400"/>
                  <a:ext cx="1226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1569" fill="none" extrusionOk="0">
                      <a:moveTo>
                        <a:pt x="0" y="1"/>
                      </a:moveTo>
                      <a:cubicBezTo>
                        <a:pt x="0" y="1"/>
                        <a:pt x="1434" y="1302"/>
                        <a:pt x="3069" y="1435"/>
                      </a:cubicBezTo>
                      <a:cubicBezTo>
                        <a:pt x="4703" y="1568"/>
                        <a:pt x="4904" y="368"/>
                        <a:pt x="4904" y="3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5" name="Google Shape;2239;p51">
                  <a:extLst>
                    <a:ext uri="{FF2B5EF4-FFF2-40B4-BE49-F238E27FC236}">
                      <a16:creationId xmlns:a16="http://schemas.microsoft.com/office/drawing/2014/main" id="{2515311D-D100-47F9-851B-74E240E62E71}"/>
                    </a:ext>
                  </a:extLst>
                </p:cNvPr>
                <p:cNvSpPr/>
                <p:nvPr/>
              </p:nvSpPr>
              <p:spPr>
                <a:xfrm>
                  <a:off x="4550075" y="2336975"/>
                  <a:ext cx="155150" cy="12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6" h="5186" extrusionOk="0">
                      <a:moveTo>
                        <a:pt x="3757" y="0"/>
                      </a:moveTo>
                      <a:cubicBezTo>
                        <a:pt x="2046" y="0"/>
                        <a:pt x="201" y="1107"/>
                        <a:pt x="201" y="1107"/>
                      </a:cubicBezTo>
                      <a:cubicBezTo>
                        <a:pt x="201" y="1107"/>
                        <a:pt x="1" y="3308"/>
                        <a:pt x="1002" y="4242"/>
                      </a:cubicBezTo>
                      <a:cubicBezTo>
                        <a:pt x="1639" y="4852"/>
                        <a:pt x="2644" y="5185"/>
                        <a:pt x="3750" y="5185"/>
                      </a:cubicBezTo>
                      <a:cubicBezTo>
                        <a:pt x="3976" y="5185"/>
                        <a:pt x="4206" y="5171"/>
                        <a:pt x="4437" y="5143"/>
                      </a:cubicBezTo>
                      <a:cubicBezTo>
                        <a:pt x="4704" y="4910"/>
                        <a:pt x="5171" y="4443"/>
                        <a:pt x="5505" y="3742"/>
                      </a:cubicBezTo>
                      <a:cubicBezTo>
                        <a:pt x="5905" y="2975"/>
                        <a:pt x="6205" y="1874"/>
                        <a:pt x="6072" y="473"/>
                      </a:cubicBezTo>
                      <a:cubicBezTo>
                        <a:pt x="5738" y="273"/>
                        <a:pt x="5071" y="39"/>
                        <a:pt x="3970" y="6"/>
                      </a:cubicBezTo>
                      <a:cubicBezTo>
                        <a:pt x="3900" y="2"/>
                        <a:pt x="3829" y="0"/>
                        <a:pt x="3757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6" name="Google Shape;2240;p51">
                  <a:extLst>
                    <a:ext uri="{FF2B5EF4-FFF2-40B4-BE49-F238E27FC236}">
                      <a16:creationId xmlns:a16="http://schemas.microsoft.com/office/drawing/2014/main" id="{D96C0DED-5189-49C0-8046-67F4DBD46B31}"/>
                    </a:ext>
                  </a:extLst>
                </p:cNvPr>
                <p:cNvSpPr/>
                <p:nvPr/>
              </p:nvSpPr>
              <p:spPr>
                <a:xfrm>
                  <a:off x="4550100" y="2364625"/>
                  <a:ext cx="137600" cy="10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4" h="4080" extrusionOk="0">
                      <a:moveTo>
                        <a:pt x="200" y="1"/>
                      </a:moveTo>
                      <a:lnTo>
                        <a:pt x="200" y="1"/>
                      </a:lnTo>
                      <a:cubicBezTo>
                        <a:pt x="200" y="1"/>
                        <a:pt x="0" y="2203"/>
                        <a:pt x="1001" y="3136"/>
                      </a:cubicBezTo>
                      <a:cubicBezTo>
                        <a:pt x="1638" y="3746"/>
                        <a:pt x="2643" y="4079"/>
                        <a:pt x="3749" y="4079"/>
                      </a:cubicBezTo>
                      <a:cubicBezTo>
                        <a:pt x="3975" y="4079"/>
                        <a:pt x="4205" y="4065"/>
                        <a:pt x="4436" y="4037"/>
                      </a:cubicBezTo>
                      <a:cubicBezTo>
                        <a:pt x="4703" y="3804"/>
                        <a:pt x="5170" y="3337"/>
                        <a:pt x="5504" y="2636"/>
                      </a:cubicBezTo>
                      <a:lnTo>
                        <a:pt x="5504" y="2636"/>
                      </a:lnTo>
                      <a:cubicBezTo>
                        <a:pt x="5106" y="2815"/>
                        <a:pt x="4518" y="3018"/>
                        <a:pt x="3839" y="3018"/>
                      </a:cubicBezTo>
                      <a:cubicBezTo>
                        <a:pt x="3380" y="3018"/>
                        <a:pt x="2880" y="2925"/>
                        <a:pt x="2368" y="2669"/>
                      </a:cubicBezTo>
                      <a:cubicBezTo>
                        <a:pt x="501" y="1669"/>
                        <a:pt x="200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" name="Google Shape;2241;p51">
                  <a:extLst>
                    <a:ext uri="{FF2B5EF4-FFF2-40B4-BE49-F238E27FC236}">
                      <a16:creationId xmlns:a16="http://schemas.microsoft.com/office/drawing/2014/main" id="{2610CD00-D776-4326-B57B-0A7A28D9EEA5}"/>
                    </a:ext>
                  </a:extLst>
                </p:cNvPr>
                <p:cNvSpPr/>
                <p:nvPr/>
              </p:nvSpPr>
              <p:spPr>
                <a:xfrm>
                  <a:off x="4464200" y="2267900"/>
                  <a:ext cx="256875" cy="24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9841" fill="none" extrusionOk="0">
                      <a:moveTo>
                        <a:pt x="8773" y="0"/>
                      </a:moveTo>
                      <a:cubicBezTo>
                        <a:pt x="8773" y="0"/>
                        <a:pt x="10274" y="3837"/>
                        <a:pt x="8940" y="6605"/>
                      </a:cubicBezTo>
                      <a:cubicBezTo>
                        <a:pt x="7639" y="9374"/>
                        <a:pt x="1735" y="9841"/>
                        <a:pt x="667" y="5838"/>
                      </a:cubicBezTo>
                      <a:lnTo>
                        <a:pt x="0" y="947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242;p51">
                  <a:extLst>
                    <a:ext uri="{FF2B5EF4-FFF2-40B4-BE49-F238E27FC236}">
                      <a16:creationId xmlns:a16="http://schemas.microsoft.com/office/drawing/2014/main" id="{85D77F2D-FA3E-4AC3-AFF2-35A41C9C7FDC}"/>
                    </a:ext>
                  </a:extLst>
                </p:cNvPr>
                <p:cNvSpPr/>
                <p:nvPr/>
              </p:nvSpPr>
              <p:spPr>
                <a:xfrm>
                  <a:off x="4564275" y="2488900"/>
                  <a:ext cx="117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935" fill="none" extrusionOk="0">
                      <a:moveTo>
                        <a:pt x="467" y="0"/>
                      </a:moveTo>
                      <a:lnTo>
                        <a:pt x="0" y="1935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9" name="Google Shape;2243;p51">
                  <a:extLst>
                    <a:ext uri="{FF2B5EF4-FFF2-40B4-BE49-F238E27FC236}">
                      <a16:creationId xmlns:a16="http://schemas.microsoft.com/office/drawing/2014/main" id="{23790395-AA7A-467E-BDA1-FEBBF0C1D4CD}"/>
                    </a:ext>
                  </a:extLst>
                </p:cNvPr>
                <p:cNvSpPr/>
                <p:nvPr/>
              </p:nvSpPr>
              <p:spPr>
                <a:xfrm>
                  <a:off x="4361625" y="2111950"/>
                  <a:ext cx="383625" cy="3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3277" fill="none" extrusionOk="0">
                      <a:moveTo>
                        <a:pt x="5404" y="8974"/>
                      </a:moveTo>
                      <a:cubicBezTo>
                        <a:pt x="5404" y="8974"/>
                        <a:pt x="7339" y="7873"/>
                        <a:pt x="6538" y="4537"/>
                      </a:cubicBezTo>
                      <a:cubicBezTo>
                        <a:pt x="6538" y="4537"/>
                        <a:pt x="7205" y="5238"/>
                        <a:pt x="7772" y="5171"/>
                      </a:cubicBezTo>
                      <a:cubicBezTo>
                        <a:pt x="8373" y="5104"/>
                        <a:pt x="8473" y="4504"/>
                        <a:pt x="8473" y="4504"/>
                      </a:cubicBezTo>
                      <a:cubicBezTo>
                        <a:pt x="8473" y="4504"/>
                        <a:pt x="9207" y="5471"/>
                        <a:pt x="9841" y="5405"/>
                      </a:cubicBezTo>
                      <a:cubicBezTo>
                        <a:pt x="10441" y="5338"/>
                        <a:pt x="10574" y="4737"/>
                        <a:pt x="10574" y="4737"/>
                      </a:cubicBezTo>
                      <a:cubicBezTo>
                        <a:pt x="10574" y="4737"/>
                        <a:pt x="12309" y="5638"/>
                        <a:pt x="13410" y="5271"/>
                      </a:cubicBezTo>
                      <a:cubicBezTo>
                        <a:pt x="14511" y="4904"/>
                        <a:pt x="15345" y="2669"/>
                        <a:pt x="13743" y="1335"/>
                      </a:cubicBezTo>
                      <a:cubicBezTo>
                        <a:pt x="12142" y="1"/>
                        <a:pt x="10107" y="1202"/>
                        <a:pt x="10107" y="1202"/>
                      </a:cubicBezTo>
                      <a:cubicBezTo>
                        <a:pt x="10107" y="1202"/>
                        <a:pt x="7406" y="501"/>
                        <a:pt x="5037" y="968"/>
                      </a:cubicBezTo>
                      <a:cubicBezTo>
                        <a:pt x="2669" y="1468"/>
                        <a:pt x="1501" y="2603"/>
                        <a:pt x="1101" y="3703"/>
                      </a:cubicBezTo>
                      <a:cubicBezTo>
                        <a:pt x="667" y="4804"/>
                        <a:pt x="834" y="5304"/>
                        <a:pt x="834" y="5304"/>
                      </a:cubicBezTo>
                      <a:cubicBezTo>
                        <a:pt x="834" y="5304"/>
                        <a:pt x="0" y="6138"/>
                        <a:pt x="334" y="8407"/>
                      </a:cubicBezTo>
                      <a:cubicBezTo>
                        <a:pt x="901" y="12076"/>
                        <a:pt x="4503" y="13277"/>
                        <a:pt x="4503" y="1327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" name="Google Shape;2244;p51">
                  <a:extLst>
                    <a:ext uri="{FF2B5EF4-FFF2-40B4-BE49-F238E27FC236}">
                      <a16:creationId xmlns:a16="http://schemas.microsoft.com/office/drawing/2014/main" id="{560E2629-78E1-4F39-8C47-57974EA2AEF8}"/>
                    </a:ext>
                  </a:extLst>
                </p:cNvPr>
                <p:cNvSpPr/>
                <p:nvPr/>
              </p:nvSpPr>
              <p:spPr>
                <a:xfrm>
                  <a:off x="4354125" y="2490550"/>
                  <a:ext cx="11260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2236" fill="none" extrusionOk="0">
                      <a:moveTo>
                        <a:pt x="0" y="2236"/>
                      </a:moveTo>
                      <a:cubicBezTo>
                        <a:pt x="0" y="2236"/>
                        <a:pt x="2235" y="401"/>
                        <a:pt x="4503" y="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" name="Google Shape;2245;p51">
                  <a:extLst>
                    <a:ext uri="{FF2B5EF4-FFF2-40B4-BE49-F238E27FC236}">
                      <a16:creationId xmlns:a16="http://schemas.microsoft.com/office/drawing/2014/main" id="{01B68F29-DC97-4E1C-89D4-7AEA6A82BF62}"/>
                    </a:ext>
                  </a:extLst>
                </p:cNvPr>
                <p:cNvSpPr/>
                <p:nvPr/>
              </p:nvSpPr>
              <p:spPr>
                <a:xfrm>
                  <a:off x="4620975" y="2524750"/>
                  <a:ext cx="80075" cy="5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21049" fill="none" extrusionOk="0">
                      <a:moveTo>
                        <a:pt x="0" y="0"/>
                      </a:moveTo>
                      <a:cubicBezTo>
                        <a:pt x="0" y="0"/>
                        <a:pt x="3203" y="3703"/>
                        <a:pt x="3002" y="7773"/>
                      </a:cubicBezTo>
                      <a:cubicBezTo>
                        <a:pt x="2769" y="11842"/>
                        <a:pt x="1501" y="17413"/>
                        <a:pt x="1501" y="17413"/>
                      </a:cubicBezTo>
                      <a:lnTo>
                        <a:pt x="1501" y="21049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" name="Google Shape;2246;p51">
                  <a:extLst>
                    <a:ext uri="{FF2B5EF4-FFF2-40B4-BE49-F238E27FC236}">
                      <a16:creationId xmlns:a16="http://schemas.microsoft.com/office/drawing/2014/main" id="{0F56C8A6-0FE4-4308-BD9F-AE9CA3896459}"/>
                    </a:ext>
                  </a:extLst>
                </p:cNvPr>
                <p:cNvSpPr/>
                <p:nvPr/>
              </p:nvSpPr>
              <p:spPr>
                <a:xfrm>
                  <a:off x="4498375" y="3034275"/>
                  <a:ext cx="2755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969" fill="none" extrusionOk="0">
                      <a:moveTo>
                        <a:pt x="1102" y="1"/>
                      </a:moveTo>
                      <a:lnTo>
                        <a:pt x="1" y="968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3" name="Google Shape;2247;p51">
                  <a:extLst>
                    <a:ext uri="{FF2B5EF4-FFF2-40B4-BE49-F238E27FC236}">
                      <a16:creationId xmlns:a16="http://schemas.microsoft.com/office/drawing/2014/main" id="{A46DD689-F4CA-4276-A85E-4F7101DBF293}"/>
                    </a:ext>
                  </a:extLst>
                </p:cNvPr>
                <p:cNvSpPr/>
                <p:nvPr/>
              </p:nvSpPr>
              <p:spPr>
                <a:xfrm>
                  <a:off x="4658500" y="2960050"/>
                  <a:ext cx="1134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2503" fill="none" extrusionOk="0">
                      <a:moveTo>
                        <a:pt x="0" y="1"/>
                      </a:moveTo>
                      <a:cubicBezTo>
                        <a:pt x="0" y="1"/>
                        <a:pt x="1735" y="2069"/>
                        <a:pt x="4537" y="25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" name="Google Shape;2248;p51">
                  <a:extLst>
                    <a:ext uri="{FF2B5EF4-FFF2-40B4-BE49-F238E27FC236}">
                      <a16:creationId xmlns:a16="http://schemas.microsoft.com/office/drawing/2014/main" id="{CBF8786A-BC08-4C66-A93C-8F3C4872004E}"/>
                    </a:ext>
                  </a:extLst>
                </p:cNvPr>
                <p:cNvSpPr/>
                <p:nvPr/>
              </p:nvSpPr>
              <p:spPr>
                <a:xfrm>
                  <a:off x="4727725" y="2890000"/>
                  <a:ext cx="37550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269" fill="none" extrusionOk="0">
                      <a:moveTo>
                        <a:pt x="0" y="1269"/>
                      </a:moveTo>
                      <a:lnTo>
                        <a:pt x="150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" name="Google Shape;2249;p51">
                  <a:extLst>
                    <a:ext uri="{FF2B5EF4-FFF2-40B4-BE49-F238E27FC236}">
                      <a16:creationId xmlns:a16="http://schemas.microsoft.com/office/drawing/2014/main" id="{50166588-1811-4FA0-9FC9-0404959599D1}"/>
                    </a:ext>
                  </a:extLst>
                </p:cNvPr>
                <p:cNvSpPr/>
                <p:nvPr/>
              </p:nvSpPr>
              <p:spPr>
                <a:xfrm>
                  <a:off x="4073075" y="3166875"/>
                  <a:ext cx="505400" cy="58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6" h="23518" fill="none" extrusionOk="0">
                      <a:moveTo>
                        <a:pt x="3370" y="1"/>
                      </a:moveTo>
                      <a:cubicBezTo>
                        <a:pt x="3370" y="1"/>
                        <a:pt x="1" y="10308"/>
                        <a:pt x="6672" y="16446"/>
                      </a:cubicBezTo>
                      <a:cubicBezTo>
                        <a:pt x="13310" y="22583"/>
                        <a:pt x="20215" y="23517"/>
                        <a:pt x="20215" y="2351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" name="Google Shape;2250;p51">
                  <a:extLst>
                    <a:ext uri="{FF2B5EF4-FFF2-40B4-BE49-F238E27FC236}">
                      <a16:creationId xmlns:a16="http://schemas.microsoft.com/office/drawing/2014/main" id="{ECFE2992-9F90-4F2F-94FF-C46F8E19D9A7}"/>
                    </a:ext>
                  </a:extLst>
                </p:cNvPr>
                <p:cNvSpPr/>
                <p:nvPr/>
              </p:nvSpPr>
              <p:spPr>
                <a:xfrm>
                  <a:off x="4418325" y="3708925"/>
                  <a:ext cx="306075" cy="5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3" h="21683" fill="none" extrusionOk="0">
                      <a:moveTo>
                        <a:pt x="8840" y="1"/>
                      </a:moveTo>
                      <a:cubicBezTo>
                        <a:pt x="8273" y="301"/>
                        <a:pt x="5037" y="2136"/>
                        <a:pt x="3203" y="6272"/>
                      </a:cubicBezTo>
                      <a:cubicBezTo>
                        <a:pt x="1301" y="10608"/>
                        <a:pt x="1" y="18514"/>
                        <a:pt x="1" y="18514"/>
                      </a:cubicBezTo>
                      <a:lnTo>
                        <a:pt x="8940" y="21683"/>
                      </a:lnTo>
                      <a:lnTo>
                        <a:pt x="12243" y="1364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" name="Google Shape;2251;p51">
                  <a:extLst>
                    <a:ext uri="{FF2B5EF4-FFF2-40B4-BE49-F238E27FC236}">
                      <a16:creationId xmlns:a16="http://schemas.microsoft.com/office/drawing/2014/main" id="{726C3C67-ED21-4ADF-AFF2-CE9F210F68F2}"/>
                    </a:ext>
                  </a:extLst>
                </p:cNvPr>
                <p:cNvSpPr/>
                <p:nvPr/>
              </p:nvSpPr>
              <p:spPr>
                <a:xfrm>
                  <a:off x="4512550" y="3236925"/>
                  <a:ext cx="220200" cy="23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8" h="9341" fill="none" extrusionOk="0">
                      <a:moveTo>
                        <a:pt x="1" y="1"/>
                      </a:moveTo>
                      <a:lnTo>
                        <a:pt x="8807" y="934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" name="Google Shape;2252;p51">
                  <a:extLst>
                    <a:ext uri="{FF2B5EF4-FFF2-40B4-BE49-F238E27FC236}">
                      <a16:creationId xmlns:a16="http://schemas.microsoft.com/office/drawing/2014/main" id="{FE2E5829-C538-4A34-9A8D-E06EBECEADEF}"/>
                    </a:ext>
                  </a:extLst>
                </p:cNvPr>
                <p:cNvSpPr/>
                <p:nvPr/>
              </p:nvSpPr>
              <p:spPr>
                <a:xfrm>
                  <a:off x="4602625" y="2346300"/>
                  <a:ext cx="7590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534" fill="none" extrusionOk="0">
                      <a:moveTo>
                        <a:pt x="0" y="534"/>
                      </a:moveTo>
                      <a:cubicBezTo>
                        <a:pt x="0" y="534"/>
                        <a:pt x="1135" y="0"/>
                        <a:pt x="3036" y="30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2253;p51">
                  <a:extLst>
                    <a:ext uri="{FF2B5EF4-FFF2-40B4-BE49-F238E27FC236}">
                      <a16:creationId xmlns:a16="http://schemas.microsoft.com/office/drawing/2014/main" id="{9B663441-6E78-407F-A095-12C92FDE9695}"/>
                    </a:ext>
                  </a:extLst>
                </p:cNvPr>
                <p:cNvSpPr/>
                <p:nvPr/>
              </p:nvSpPr>
              <p:spPr>
                <a:xfrm>
                  <a:off x="4179000" y="3524625"/>
                  <a:ext cx="98425" cy="2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0442" fill="none" extrusionOk="0">
                      <a:moveTo>
                        <a:pt x="500" y="1"/>
                      </a:moveTo>
                      <a:lnTo>
                        <a:pt x="0" y="7706"/>
                      </a:lnTo>
                      <a:lnTo>
                        <a:pt x="3936" y="10442"/>
                      </a:ln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2254;p51">
                  <a:extLst>
                    <a:ext uri="{FF2B5EF4-FFF2-40B4-BE49-F238E27FC236}">
                      <a16:creationId xmlns:a16="http://schemas.microsoft.com/office/drawing/2014/main" id="{C42B3A52-1206-461E-8AD7-116E01C0D8E6}"/>
                    </a:ext>
                  </a:extLst>
                </p:cNvPr>
                <p:cNvSpPr/>
                <p:nvPr/>
              </p:nvSpPr>
              <p:spPr>
                <a:xfrm>
                  <a:off x="3891275" y="3733125"/>
                  <a:ext cx="602125" cy="4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5" h="16179" fill="none" extrusionOk="0">
                      <a:moveTo>
                        <a:pt x="1" y="10908"/>
                      </a:moveTo>
                      <a:lnTo>
                        <a:pt x="5405" y="16178"/>
                      </a:lnTo>
                      <a:cubicBezTo>
                        <a:pt x="5405" y="16178"/>
                        <a:pt x="16880" y="9407"/>
                        <a:pt x="19915" y="6171"/>
                      </a:cubicBezTo>
                      <a:cubicBezTo>
                        <a:pt x="22951" y="2936"/>
                        <a:pt x="24085" y="0"/>
                        <a:pt x="24085" y="0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2255;p51">
                  <a:extLst>
                    <a:ext uri="{FF2B5EF4-FFF2-40B4-BE49-F238E27FC236}">
                      <a16:creationId xmlns:a16="http://schemas.microsoft.com/office/drawing/2014/main" id="{3ED21E01-D950-45D5-A38F-C218353DF6F7}"/>
                    </a:ext>
                  </a:extLst>
                </p:cNvPr>
                <p:cNvSpPr/>
                <p:nvPr/>
              </p:nvSpPr>
              <p:spPr>
                <a:xfrm>
                  <a:off x="4401650" y="4183425"/>
                  <a:ext cx="184325" cy="2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9442" fill="none" extrusionOk="0">
                      <a:moveTo>
                        <a:pt x="2069" y="1"/>
                      </a:moveTo>
                      <a:lnTo>
                        <a:pt x="701" y="6005"/>
                      </a:lnTo>
                      <a:lnTo>
                        <a:pt x="0" y="7640"/>
                      </a:lnTo>
                      <a:cubicBezTo>
                        <a:pt x="0" y="7640"/>
                        <a:pt x="868" y="9208"/>
                        <a:pt x="3103" y="9341"/>
                      </a:cubicBezTo>
                      <a:cubicBezTo>
                        <a:pt x="5371" y="9441"/>
                        <a:pt x="6605" y="8841"/>
                        <a:pt x="6605" y="8841"/>
                      </a:cubicBezTo>
                      <a:lnTo>
                        <a:pt x="5704" y="6472"/>
                      </a:lnTo>
                      <a:lnTo>
                        <a:pt x="7372" y="2102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2256;p51">
                  <a:extLst>
                    <a:ext uri="{FF2B5EF4-FFF2-40B4-BE49-F238E27FC236}">
                      <a16:creationId xmlns:a16="http://schemas.microsoft.com/office/drawing/2014/main" id="{38A19557-C40A-4904-95CB-E51496A3DFB4}"/>
                    </a:ext>
                  </a:extLst>
                </p:cNvPr>
                <p:cNvSpPr/>
                <p:nvPr/>
              </p:nvSpPr>
              <p:spPr>
                <a:xfrm>
                  <a:off x="2277625" y="3536300"/>
                  <a:ext cx="417000" cy="7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0" h="3137" extrusionOk="0">
                      <a:moveTo>
                        <a:pt x="1" y="1"/>
                      </a:moveTo>
                      <a:lnTo>
                        <a:pt x="368" y="901"/>
                      </a:lnTo>
                      <a:lnTo>
                        <a:pt x="15979" y="3136"/>
                      </a:lnTo>
                      <a:lnTo>
                        <a:pt x="16679" y="17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3" name="Google Shape;2257;p51">
                  <a:extLst>
                    <a:ext uri="{FF2B5EF4-FFF2-40B4-BE49-F238E27FC236}">
                      <a16:creationId xmlns:a16="http://schemas.microsoft.com/office/drawing/2014/main" id="{C799D195-4672-42CA-B3C0-C2D72C3DEE8D}"/>
                    </a:ext>
                  </a:extLst>
                </p:cNvPr>
                <p:cNvSpPr/>
                <p:nvPr/>
              </p:nvSpPr>
              <p:spPr>
                <a:xfrm>
                  <a:off x="2928925" y="3795650"/>
                  <a:ext cx="181825" cy="8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3" h="3490" extrusionOk="0">
                      <a:moveTo>
                        <a:pt x="101" y="1"/>
                      </a:moveTo>
                      <a:lnTo>
                        <a:pt x="101" y="668"/>
                      </a:lnTo>
                      <a:cubicBezTo>
                        <a:pt x="101" y="668"/>
                        <a:pt x="1" y="968"/>
                        <a:pt x="234" y="1469"/>
                      </a:cubicBezTo>
                      <a:cubicBezTo>
                        <a:pt x="434" y="1969"/>
                        <a:pt x="901" y="2269"/>
                        <a:pt x="901" y="2269"/>
                      </a:cubicBezTo>
                      <a:cubicBezTo>
                        <a:pt x="901" y="2269"/>
                        <a:pt x="935" y="3036"/>
                        <a:pt x="2002" y="3337"/>
                      </a:cubicBezTo>
                      <a:cubicBezTo>
                        <a:pt x="2420" y="3454"/>
                        <a:pt x="3032" y="3490"/>
                        <a:pt x="3622" y="3490"/>
                      </a:cubicBezTo>
                      <a:cubicBezTo>
                        <a:pt x="4539" y="3490"/>
                        <a:pt x="5405" y="3403"/>
                        <a:pt x="5405" y="3403"/>
                      </a:cubicBezTo>
                      <a:lnTo>
                        <a:pt x="7273" y="3170"/>
                      </a:lnTo>
                      <a:lnTo>
                        <a:pt x="6605" y="1102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2258;p51">
                  <a:extLst>
                    <a:ext uri="{FF2B5EF4-FFF2-40B4-BE49-F238E27FC236}">
                      <a16:creationId xmlns:a16="http://schemas.microsoft.com/office/drawing/2014/main" id="{C09EDD06-7AFC-43B6-92F7-0C88C311740D}"/>
                    </a:ext>
                  </a:extLst>
                </p:cNvPr>
                <p:cNvSpPr/>
                <p:nvPr/>
              </p:nvSpPr>
              <p:spPr>
                <a:xfrm>
                  <a:off x="3206625" y="4959000"/>
                  <a:ext cx="419500" cy="1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0" h="5260" extrusionOk="0">
                      <a:moveTo>
                        <a:pt x="9908" y="0"/>
                      </a:moveTo>
                      <a:lnTo>
                        <a:pt x="9908" y="34"/>
                      </a:lnTo>
                      <a:cubicBezTo>
                        <a:pt x="9908" y="34"/>
                        <a:pt x="1" y="3436"/>
                        <a:pt x="1769" y="5037"/>
                      </a:cubicBezTo>
                      <a:cubicBezTo>
                        <a:pt x="1946" y="5204"/>
                        <a:pt x="3585" y="5260"/>
                        <a:pt x="5690" y="5260"/>
                      </a:cubicBezTo>
                      <a:cubicBezTo>
                        <a:pt x="9900" y="5260"/>
                        <a:pt x="15979" y="5037"/>
                        <a:pt x="15979" y="5037"/>
                      </a:cubicBezTo>
                      <a:cubicBezTo>
                        <a:pt x="16779" y="4070"/>
                        <a:pt x="15178" y="0"/>
                        <a:pt x="15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2259;p51">
                  <a:extLst>
                    <a:ext uri="{FF2B5EF4-FFF2-40B4-BE49-F238E27FC236}">
                      <a16:creationId xmlns:a16="http://schemas.microsoft.com/office/drawing/2014/main" id="{5A11E4A1-EEC7-4E6A-A8B3-E91B51DB5EBF}"/>
                    </a:ext>
                  </a:extLst>
                </p:cNvPr>
                <p:cNvSpPr/>
                <p:nvPr/>
              </p:nvSpPr>
              <p:spPr>
                <a:xfrm>
                  <a:off x="3833750" y="3663825"/>
                  <a:ext cx="774725" cy="12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9" h="50373" extrusionOk="0">
                      <a:moveTo>
                        <a:pt x="20775" y="0"/>
                      </a:moveTo>
                      <a:cubicBezTo>
                        <a:pt x="14969" y="0"/>
                        <a:pt x="0" y="8443"/>
                        <a:pt x="0" y="8443"/>
                      </a:cubicBezTo>
                      <a:cubicBezTo>
                        <a:pt x="0" y="8443"/>
                        <a:pt x="34" y="14280"/>
                        <a:pt x="1101" y="21119"/>
                      </a:cubicBezTo>
                      <a:cubicBezTo>
                        <a:pt x="1701" y="24888"/>
                        <a:pt x="2602" y="28957"/>
                        <a:pt x="4003" y="32493"/>
                      </a:cubicBezTo>
                      <a:cubicBezTo>
                        <a:pt x="7939" y="42534"/>
                        <a:pt x="22883" y="50373"/>
                        <a:pt x="22883" y="50373"/>
                      </a:cubicBezTo>
                      <a:lnTo>
                        <a:pt x="25085" y="48371"/>
                      </a:lnTo>
                      <a:lnTo>
                        <a:pt x="30989" y="43034"/>
                      </a:lnTo>
                      <a:lnTo>
                        <a:pt x="16946" y="26956"/>
                      </a:lnTo>
                      <a:cubicBezTo>
                        <a:pt x="16946" y="26956"/>
                        <a:pt x="21916" y="19251"/>
                        <a:pt x="23484" y="11111"/>
                      </a:cubicBezTo>
                      <a:cubicBezTo>
                        <a:pt x="23851" y="9010"/>
                        <a:pt x="24051" y="6908"/>
                        <a:pt x="23851" y="4874"/>
                      </a:cubicBezTo>
                      <a:cubicBezTo>
                        <a:pt x="23717" y="3539"/>
                        <a:pt x="23417" y="2238"/>
                        <a:pt x="22917" y="1004"/>
                      </a:cubicBezTo>
                      <a:cubicBezTo>
                        <a:pt x="22632" y="298"/>
                        <a:pt x="21865" y="0"/>
                        <a:pt x="207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" name="Google Shape;2260;p51">
                  <a:extLst>
                    <a:ext uri="{FF2B5EF4-FFF2-40B4-BE49-F238E27FC236}">
                      <a16:creationId xmlns:a16="http://schemas.microsoft.com/office/drawing/2014/main" id="{E0AEE8DE-A5A0-4E22-B3F0-EB184A1E5C4B}"/>
                    </a:ext>
                  </a:extLst>
                </p:cNvPr>
                <p:cNvSpPr/>
                <p:nvPr/>
              </p:nvSpPr>
              <p:spPr>
                <a:xfrm>
                  <a:off x="3080700" y="3171875"/>
                  <a:ext cx="546250" cy="8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35093" extrusionOk="0">
                      <a:moveTo>
                        <a:pt x="19882" y="1"/>
                      </a:moveTo>
                      <a:lnTo>
                        <a:pt x="19214" y="1835"/>
                      </a:lnTo>
                      <a:lnTo>
                        <a:pt x="16779" y="8473"/>
                      </a:lnTo>
                      <a:lnTo>
                        <a:pt x="12376" y="20515"/>
                      </a:lnTo>
                      <a:lnTo>
                        <a:pt x="1" y="24685"/>
                      </a:lnTo>
                      <a:lnTo>
                        <a:pt x="2736" y="32791"/>
                      </a:lnTo>
                      <a:lnTo>
                        <a:pt x="3537" y="35092"/>
                      </a:lnTo>
                      <a:cubicBezTo>
                        <a:pt x="3537" y="35092"/>
                        <a:pt x="16346" y="33525"/>
                        <a:pt x="19281" y="27520"/>
                      </a:cubicBezTo>
                      <a:cubicBezTo>
                        <a:pt x="21850" y="22217"/>
                        <a:pt x="20382" y="4971"/>
                        <a:pt x="19982" y="868"/>
                      </a:cubicBezTo>
                      <a:cubicBezTo>
                        <a:pt x="19915" y="301"/>
                        <a:pt x="19882" y="1"/>
                        <a:pt x="19882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2261;p51">
                  <a:extLst>
                    <a:ext uri="{FF2B5EF4-FFF2-40B4-BE49-F238E27FC236}">
                      <a16:creationId xmlns:a16="http://schemas.microsoft.com/office/drawing/2014/main" id="{1C11C3B7-3E88-48CE-A1C5-AB10446E36B0}"/>
                    </a:ext>
                  </a:extLst>
                </p:cNvPr>
                <p:cNvSpPr/>
                <p:nvPr/>
              </p:nvSpPr>
              <p:spPr>
                <a:xfrm>
                  <a:off x="3560225" y="3038650"/>
                  <a:ext cx="682175" cy="79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7" h="31849" extrusionOk="0">
                      <a:moveTo>
                        <a:pt x="8309" y="1"/>
                      </a:moveTo>
                      <a:cubicBezTo>
                        <a:pt x="7959" y="1"/>
                        <a:pt x="7666" y="13"/>
                        <a:pt x="7439" y="26"/>
                      </a:cubicBezTo>
                      <a:cubicBezTo>
                        <a:pt x="7138" y="59"/>
                        <a:pt x="6972" y="93"/>
                        <a:pt x="6972" y="93"/>
                      </a:cubicBezTo>
                      <a:lnTo>
                        <a:pt x="3903" y="1794"/>
                      </a:lnTo>
                      <a:cubicBezTo>
                        <a:pt x="3903" y="1794"/>
                        <a:pt x="1534" y="3462"/>
                        <a:pt x="701" y="8765"/>
                      </a:cubicBezTo>
                      <a:cubicBezTo>
                        <a:pt x="0" y="13402"/>
                        <a:pt x="4370" y="24310"/>
                        <a:pt x="8106" y="29781"/>
                      </a:cubicBezTo>
                      <a:cubicBezTo>
                        <a:pt x="8673" y="30581"/>
                        <a:pt x="9207" y="31315"/>
                        <a:pt x="9740" y="31849"/>
                      </a:cubicBezTo>
                      <a:lnTo>
                        <a:pt x="23050" y="23943"/>
                      </a:lnTo>
                      <a:lnTo>
                        <a:pt x="27286" y="21441"/>
                      </a:lnTo>
                      <a:cubicBezTo>
                        <a:pt x="27286" y="21441"/>
                        <a:pt x="21482" y="7798"/>
                        <a:pt x="17012" y="3495"/>
                      </a:cubicBezTo>
                      <a:cubicBezTo>
                        <a:pt x="14811" y="1360"/>
                        <a:pt x="12376" y="493"/>
                        <a:pt x="10441" y="159"/>
                      </a:cubicBezTo>
                      <a:cubicBezTo>
                        <a:pt x="9611" y="35"/>
                        <a:pt x="8884" y="1"/>
                        <a:pt x="8309" y="1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2262;p51">
                  <a:extLst>
                    <a:ext uri="{FF2B5EF4-FFF2-40B4-BE49-F238E27FC236}">
                      <a16:creationId xmlns:a16="http://schemas.microsoft.com/office/drawing/2014/main" id="{A2834064-92F5-457D-B1A6-DCF07DE50FCF}"/>
                    </a:ext>
                  </a:extLst>
                </p:cNvPr>
                <p:cNvSpPr/>
                <p:nvPr/>
              </p:nvSpPr>
              <p:spPr>
                <a:xfrm>
                  <a:off x="3620250" y="2989250"/>
                  <a:ext cx="122625" cy="13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" h="5472" extrusionOk="0">
                      <a:moveTo>
                        <a:pt x="3003" y="0"/>
                      </a:moveTo>
                      <a:lnTo>
                        <a:pt x="1" y="3103"/>
                      </a:lnTo>
                      <a:lnTo>
                        <a:pt x="1535" y="4670"/>
                      </a:lnTo>
                      <a:lnTo>
                        <a:pt x="2302" y="5471"/>
                      </a:lnTo>
                      <a:lnTo>
                        <a:pt x="4904" y="2502"/>
                      </a:lnTo>
                      <a:lnTo>
                        <a:pt x="3570" y="734"/>
                      </a:lnTo>
                      <a:lnTo>
                        <a:pt x="3003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9" name="Google Shape;2263;p51">
                  <a:extLst>
                    <a:ext uri="{FF2B5EF4-FFF2-40B4-BE49-F238E27FC236}">
                      <a16:creationId xmlns:a16="http://schemas.microsoft.com/office/drawing/2014/main" id="{7AE16BF4-FCA6-4E1C-9782-704281874C68}"/>
                    </a:ext>
                  </a:extLst>
                </p:cNvPr>
                <p:cNvSpPr/>
                <p:nvPr/>
              </p:nvSpPr>
              <p:spPr>
                <a:xfrm>
                  <a:off x="3726175" y="3038650"/>
                  <a:ext cx="460350" cy="79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4" h="31849" extrusionOk="0">
                      <a:moveTo>
                        <a:pt x="1671" y="1"/>
                      </a:moveTo>
                      <a:cubicBezTo>
                        <a:pt x="1321" y="1"/>
                        <a:pt x="1028" y="13"/>
                        <a:pt x="801" y="26"/>
                      </a:cubicBezTo>
                      <a:lnTo>
                        <a:pt x="0" y="1260"/>
                      </a:lnTo>
                      <a:cubicBezTo>
                        <a:pt x="0" y="1260"/>
                        <a:pt x="4170" y="15804"/>
                        <a:pt x="3403" y="22876"/>
                      </a:cubicBezTo>
                      <a:cubicBezTo>
                        <a:pt x="3036" y="26645"/>
                        <a:pt x="2168" y="28680"/>
                        <a:pt x="1468" y="29781"/>
                      </a:cubicBezTo>
                      <a:cubicBezTo>
                        <a:pt x="2035" y="30581"/>
                        <a:pt x="2569" y="31315"/>
                        <a:pt x="3102" y="31849"/>
                      </a:cubicBezTo>
                      <a:lnTo>
                        <a:pt x="16412" y="23943"/>
                      </a:lnTo>
                      <a:lnTo>
                        <a:pt x="18413" y="22375"/>
                      </a:lnTo>
                      <a:lnTo>
                        <a:pt x="3803" y="159"/>
                      </a:lnTo>
                      <a:cubicBezTo>
                        <a:pt x="2973" y="35"/>
                        <a:pt x="2246" y="1"/>
                        <a:pt x="1671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0" name="Google Shape;2264;p51">
                  <a:extLst>
                    <a:ext uri="{FF2B5EF4-FFF2-40B4-BE49-F238E27FC236}">
                      <a16:creationId xmlns:a16="http://schemas.microsoft.com/office/drawing/2014/main" id="{E31726EE-071D-4FE2-B136-654E8C0E4FB7}"/>
                    </a:ext>
                  </a:extLst>
                </p:cNvPr>
                <p:cNvSpPr/>
                <p:nvPr/>
              </p:nvSpPr>
              <p:spPr>
                <a:xfrm>
                  <a:off x="3444300" y="2761575"/>
                  <a:ext cx="282725" cy="32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12897" extrusionOk="0">
                      <a:moveTo>
                        <a:pt x="4470" y="1"/>
                      </a:moveTo>
                      <a:cubicBezTo>
                        <a:pt x="1835" y="1"/>
                        <a:pt x="167" y="3036"/>
                        <a:pt x="134" y="6672"/>
                      </a:cubicBezTo>
                      <a:cubicBezTo>
                        <a:pt x="134" y="6672"/>
                        <a:pt x="0" y="10142"/>
                        <a:pt x="1935" y="11909"/>
                      </a:cubicBezTo>
                      <a:cubicBezTo>
                        <a:pt x="2668" y="12592"/>
                        <a:pt x="3742" y="12896"/>
                        <a:pt x="4864" y="12896"/>
                      </a:cubicBezTo>
                      <a:cubicBezTo>
                        <a:pt x="6701" y="12896"/>
                        <a:pt x="8666" y="12080"/>
                        <a:pt x="9474" y="10775"/>
                      </a:cubicBezTo>
                      <a:cubicBezTo>
                        <a:pt x="10775" y="8674"/>
                        <a:pt x="11308" y="2569"/>
                        <a:pt x="11308" y="2569"/>
                      </a:cubicBezTo>
                      <a:cubicBezTo>
                        <a:pt x="11308" y="2569"/>
                        <a:pt x="7139" y="1"/>
                        <a:pt x="4470" y="1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" name="Google Shape;2265;p51">
                  <a:extLst>
                    <a:ext uri="{FF2B5EF4-FFF2-40B4-BE49-F238E27FC236}">
                      <a16:creationId xmlns:a16="http://schemas.microsoft.com/office/drawing/2014/main" id="{3B25FEE2-528B-4D6A-A066-68B750BA4280}"/>
                    </a:ext>
                  </a:extLst>
                </p:cNvPr>
                <p:cNvSpPr/>
                <p:nvPr/>
              </p:nvSpPr>
              <p:spPr>
                <a:xfrm>
                  <a:off x="3677800" y="2894575"/>
                  <a:ext cx="95100" cy="10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4120" extrusionOk="0">
                      <a:moveTo>
                        <a:pt x="2194" y="0"/>
                      </a:moveTo>
                      <a:cubicBezTo>
                        <a:pt x="1499" y="0"/>
                        <a:pt x="968" y="552"/>
                        <a:pt x="968" y="552"/>
                      </a:cubicBezTo>
                      <a:lnTo>
                        <a:pt x="0" y="3954"/>
                      </a:lnTo>
                      <a:cubicBezTo>
                        <a:pt x="0" y="3954"/>
                        <a:pt x="389" y="4119"/>
                        <a:pt x="904" y="4119"/>
                      </a:cubicBezTo>
                      <a:cubicBezTo>
                        <a:pt x="1343" y="4119"/>
                        <a:pt x="1875" y="3999"/>
                        <a:pt x="2335" y="3554"/>
                      </a:cubicBezTo>
                      <a:cubicBezTo>
                        <a:pt x="3369" y="2587"/>
                        <a:pt x="3803" y="652"/>
                        <a:pt x="2802" y="152"/>
                      </a:cubicBezTo>
                      <a:cubicBezTo>
                        <a:pt x="2592" y="43"/>
                        <a:pt x="2387" y="0"/>
                        <a:pt x="2194" y="0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" name="Google Shape;2266;p51">
                  <a:extLst>
                    <a:ext uri="{FF2B5EF4-FFF2-40B4-BE49-F238E27FC236}">
                      <a16:creationId xmlns:a16="http://schemas.microsoft.com/office/drawing/2014/main" id="{40FDB86E-55F6-4ACB-9D9B-8D9652792D9C}"/>
                    </a:ext>
                  </a:extLst>
                </p:cNvPr>
                <p:cNvSpPr/>
                <p:nvPr/>
              </p:nvSpPr>
              <p:spPr>
                <a:xfrm>
                  <a:off x="3466825" y="2858250"/>
                  <a:ext cx="55875" cy="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3707" extrusionOk="0">
                      <a:moveTo>
                        <a:pt x="1960" y="0"/>
                      </a:moveTo>
                      <a:cubicBezTo>
                        <a:pt x="1866" y="0"/>
                        <a:pt x="1775" y="167"/>
                        <a:pt x="1735" y="370"/>
                      </a:cubicBezTo>
                      <a:lnTo>
                        <a:pt x="1134" y="2805"/>
                      </a:lnTo>
                      <a:cubicBezTo>
                        <a:pt x="1134" y="2805"/>
                        <a:pt x="778" y="2524"/>
                        <a:pt x="487" y="2524"/>
                      </a:cubicBezTo>
                      <a:cubicBezTo>
                        <a:pt x="390" y="2524"/>
                        <a:pt x="300" y="2555"/>
                        <a:pt x="234" y="2639"/>
                      </a:cubicBezTo>
                      <a:cubicBezTo>
                        <a:pt x="0" y="3006"/>
                        <a:pt x="767" y="3706"/>
                        <a:pt x="1501" y="3706"/>
                      </a:cubicBezTo>
                      <a:cubicBezTo>
                        <a:pt x="2235" y="3673"/>
                        <a:pt x="2235" y="704"/>
                        <a:pt x="2135" y="237"/>
                      </a:cubicBezTo>
                      <a:cubicBezTo>
                        <a:pt x="2083" y="68"/>
                        <a:pt x="2021" y="0"/>
                        <a:pt x="1960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3" name="Google Shape;2267;p51">
                  <a:extLst>
                    <a:ext uri="{FF2B5EF4-FFF2-40B4-BE49-F238E27FC236}">
                      <a16:creationId xmlns:a16="http://schemas.microsoft.com/office/drawing/2014/main" id="{498B7622-4FB2-4673-8191-A16AFBEB1A3C}"/>
                    </a:ext>
                  </a:extLst>
                </p:cNvPr>
                <p:cNvSpPr/>
                <p:nvPr/>
              </p:nvSpPr>
              <p:spPr>
                <a:xfrm>
                  <a:off x="3572025" y="2810800"/>
                  <a:ext cx="52425" cy="2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1183" extrusionOk="0">
                      <a:moveTo>
                        <a:pt x="1096" y="0"/>
                      </a:moveTo>
                      <a:cubicBezTo>
                        <a:pt x="362" y="0"/>
                        <a:pt x="95" y="567"/>
                        <a:pt x="95" y="567"/>
                      </a:cubicBezTo>
                      <a:cubicBezTo>
                        <a:pt x="1" y="812"/>
                        <a:pt x="77" y="865"/>
                        <a:pt x="161" y="865"/>
                      </a:cubicBezTo>
                      <a:cubicBezTo>
                        <a:pt x="226" y="865"/>
                        <a:pt x="295" y="834"/>
                        <a:pt x="295" y="834"/>
                      </a:cubicBezTo>
                      <a:cubicBezTo>
                        <a:pt x="295" y="834"/>
                        <a:pt x="466" y="706"/>
                        <a:pt x="773" y="706"/>
                      </a:cubicBezTo>
                      <a:cubicBezTo>
                        <a:pt x="850" y="706"/>
                        <a:pt x="936" y="714"/>
                        <a:pt x="1029" y="734"/>
                      </a:cubicBezTo>
                      <a:cubicBezTo>
                        <a:pt x="1418" y="824"/>
                        <a:pt x="1512" y="1182"/>
                        <a:pt x="1744" y="1182"/>
                      </a:cubicBezTo>
                      <a:cubicBezTo>
                        <a:pt x="1771" y="1182"/>
                        <a:pt x="1799" y="1178"/>
                        <a:pt x="1830" y="1168"/>
                      </a:cubicBezTo>
                      <a:cubicBezTo>
                        <a:pt x="2097" y="1101"/>
                        <a:pt x="1830" y="0"/>
                        <a:pt x="109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" name="Google Shape;2268;p51">
                  <a:extLst>
                    <a:ext uri="{FF2B5EF4-FFF2-40B4-BE49-F238E27FC236}">
                      <a16:creationId xmlns:a16="http://schemas.microsoft.com/office/drawing/2014/main" id="{B9D2F8DB-7633-49D7-A405-6001FD36F8FB}"/>
                    </a:ext>
                  </a:extLst>
                </p:cNvPr>
                <p:cNvSpPr/>
                <p:nvPr/>
              </p:nvSpPr>
              <p:spPr>
                <a:xfrm>
                  <a:off x="3435950" y="2694400"/>
                  <a:ext cx="348625" cy="2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9727" extrusionOk="0">
                      <a:moveTo>
                        <a:pt x="8573" y="0"/>
                      </a:moveTo>
                      <a:cubicBezTo>
                        <a:pt x="6080" y="0"/>
                        <a:pt x="3334" y="723"/>
                        <a:pt x="2033" y="723"/>
                      </a:cubicBezTo>
                      <a:cubicBezTo>
                        <a:pt x="1987" y="723"/>
                        <a:pt x="1944" y="722"/>
                        <a:pt x="1902" y="720"/>
                      </a:cubicBezTo>
                      <a:cubicBezTo>
                        <a:pt x="1856" y="718"/>
                        <a:pt x="1811" y="717"/>
                        <a:pt x="1769" y="717"/>
                      </a:cubicBezTo>
                      <a:cubicBezTo>
                        <a:pt x="400" y="717"/>
                        <a:pt x="912" y="1728"/>
                        <a:pt x="1235" y="1954"/>
                      </a:cubicBezTo>
                      <a:cubicBezTo>
                        <a:pt x="1235" y="1954"/>
                        <a:pt x="434" y="2054"/>
                        <a:pt x="201" y="2454"/>
                      </a:cubicBezTo>
                      <a:cubicBezTo>
                        <a:pt x="1" y="2855"/>
                        <a:pt x="935" y="3422"/>
                        <a:pt x="1435" y="3555"/>
                      </a:cubicBezTo>
                      <a:cubicBezTo>
                        <a:pt x="1435" y="3555"/>
                        <a:pt x="1168" y="4456"/>
                        <a:pt x="1669" y="4856"/>
                      </a:cubicBezTo>
                      <a:cubicBezTo>
                        <a:pt x="1669" y="4856"/>
                        <a:pt x="1735" y="4656"/>
                        <a:pt x="1835" y="4389"/>
                      </a:cubicBezTo>
                      <a:cubicBezTo>
                        <a:pt x="2002" y="4056"/>
                        <a:pt x="2302" y="3622"/>
                        <a:pt x="2836" y="3322"/>
                      </a:cubicBezTo>
                      <a:cubicBezTo>
                        <a:pt x="3131" y="3164"/>
                        <a:pt x="3750" y="3099"/>
                        <a:pt x="4480" y="3099"/>
                      </a:cubicBezTo>
                      <a:cubicBezTo>
                        <a:pt x="6062" y="3099"/>
                        <a:pt x="8172" y="3403"/>
                        <a:pt x="8674" y="3722"/>
                      </a:cubicBezTo>
                      <a:cubicBezTo>
                        <a:pt x="8674" y="3722"/>
                        <a:pt x="8207" y="5690"/>
                        <a:pt x="8340" y="6958"/>
                      </a:cubicBezTo>
                      <a:cubicBezTo>
                        <a:pt x="8474" y="8259"/>
                        <a:pt x="9674" y="8759"/>
                        <a:pt x="9674" y="8759"/>
                      </a:cubicBezTo>
                      <a:lnTo>
                        <a:pt x="9674" y="9726"/>
                      </a:lnTo>
                      <a:lnTo>
                        <a:pt x="10475" y="9726"/>
                      </a:lnTo>
                      <a:cubicBezTo>
                        <a:pt x="10475" y="9726"/>
                        <a:pt x="10809" y="8159"/>
                        <a:pt x="11743" y="7992"/>
                      </a:cubicBezTo>
                      <a:cubicBezTo>
                        <a:pt x="11784" y="7988"/>
                        <a:pt x="11825" y="7987"/>
                        <a:pt x="11865" y="7987"/>
                      </a:cubicBezTo>
                      <a:cubicBezTo>
                        <a:pt x="12204" y="7987"/>
                        <a:pt x="12464" y="8109"/>
                        <a:pt x="12643" y="8259"/>
                      </a:cubicBezTo>
                      <a:cubicBezTo>
                        <a:pt x="12877" y="8459"/>
                        <a:pt x="12977" y="8726"/>
                        <a:pt x="12977" y="8726"/>
                      </a:cubicBezTo>
                      <a:cubicBezTo>
                        <a:pt x="12977" y="8726"/>
                        <a:pt x="13944" y="5657"/>
                        <a:pt x="13877" y="5023"/>
                      </a:cubicBezTo>
                      <a:cubicBezTo>
                        <a:pt x="13777" y="4389"/>
                        <a:pt x="13744" y="4122"/>
                        <a:pt x="13177" y="3855"/>
                      </a:cubicBezTo>
                      <a:cubicBezTo>
                        <a:pt x="13177" y="3855"/>
                        <a:pt x="13210" y="720"/>
                        <a:pt x="10342" y="153"/>
                      </a:cubicBezTo>
                      <a:cubicBezTo>
                        <a:pt x="9784" y="44"/>
                        <a:pt x="9186" y="0"/>
                        <a:pt x="8573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5" name="Google Shape;2269;p51">
                  <a:extLst>
                    <a:ext uri="{FF2B5EF4-FFF2-40B4-BE49-F238E27FC236}">
                      <a16:creationId xmlns:a16="http://schemas.microsoft.com/office/drawing/2014/main" id="{3FA06485-4709-4A4D-AA0B-A13C5B25AD20}"/>
                    </a:ext>
                  </a:extLst>
                </p:cNvPr>
                <p:cNvSpPr/>
                <p:nvPr/>
              </p:nvSpPr>
              <p:spPr>
                <a:xfrm>
                  <a:off x="3573550" y="2856650"/>
                  <a:ext cx="18375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1402" extrusionOk="0">
                      <a:moveTo>
                        <a:pt x="368" y="1"/>
                      </a:moveTo>
                      <a:cubicBezTo>
                        <a:pt x="134" y="1"/>
                        <a:pt x="1" y="301"/>
                        <a:pt x="1" y="701"/>
                      </a:cubicBezTo>
                      <a:cubicBezTo>
                        <a:pt x="1" y="1101"/>
                        <a:pt x="168" y="1402"/>
                        <a:pt x="368" y="1402"/>
                      </a:cubicBezTo>
                      <a:cubicBezTo>
                        <a:pt x="568" y="1402"/>
                        <a:pt x="735" y="1101"/>
                        <a:pt x="735" y="701"/>
                      </a:cubicBezTo>
                      <a:cubicBezTo>
                        <a:pt x="735" y="301"/>
                        <a:pt x="568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6" name="Google Shape;2270;p51">
                  <a:extLst>
                    <a:ext uri="{FF2B5EF4-FFF2-40B4-BE49-F238E27FC236}">
                      <a16:creationId xmlns:a16="http://schemas.microsoft.com/office/drawing/2014/main" id="{F895A928-85A0-4090-973F-1E54DC48677F}"/>
                    </a:ext>
                  </a:extLst>
                </p:cNvPr>
                <p:cNvSpPr/>
                <p:nvPr/>
              </p:nvSpPr>
              <p:spPr>
                <a:xfrm>
                  <a:off x="3476825" y="2859150"/>
                  <a:ext cx="158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202" extrusionOk="0">
                      <a:moveTo>
                        <a:pt x="334" y="1"/>
                      </a:moveTo>
                      <a:cubicBezTo>
                        <a:pt x="167" y="1"/>
                        <a:pt x="0" y="268"/>
                        <a:pt x="0" y="601"/>
                      </a:cubicBezTo>
                      <a:cubicBezTo>
                        <a:pt x="0" y="935"/>
                        <a:pt x="167" y="1202"/>
                        <a:pt x="334" y="1202"/>
                      </a:cubicBezTo>
                      <a:cubicBezTo>
                        <a:pt x="501" y="1202"/>
                        <a:pt x="634" y="935"/>
                        <a:pt x="634" y="601"/>
                      </a:cubicBezTo>
                      <a:cubicBezTo>
                        <a:pt x="634" y="268"/>
                        <a:pt x="501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7" name="Google Shape;2271;p51">
                  <a:extLst>
                    <a:ext uri="{FF2B5EF4-FFF2-40B4-BE49-F238E27FC236}">
                      <a16:creationId xmlns:a16="http://schemas.microsoft.com/office/drawing/2014/main" id="{64892ED4-740D-477F-8B1A-B5CA64B26260}"/>
                    </a:ext>
                  </a:extLst>
                </p:cNvPr>
                <p:cNvSpPr/>
                <p:nvPr/>
              </p:nvSpPr>
              <p:spPr>
                <a:xfrm>
                  <a:off x="3439300" y="2898900"/>
                  <a:ext cx="271050" cy="17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2" h="6829" extrusionOk="0">
                      <a:moveTo>
                        <a:pt x="2873" y="0"/>
                      </a:moveTo>
                      <a:cubicBezTo>
                        <a:pt x="2779" y="0"/>
                        <a:pt x="2688" y="4"/>
                        <a:pt x="2602" y="12"/>
                      </a:cubicBezTo>
                      <a:cubicBezTo>
                        <a:pt x="901" y="212"/>
                        <a:pt x="334" y="646"/>
                        <a:pt x="334" y="646"/>
                      </a:cubicBezTo>
                      <a:cubicBezTo>
                        <a:pt x="334" y="779"/>
                        <a:pt x="300" y="946"/>
                        <a:pt x="300" y="1079"/>
                      </a:cubicBezTo>
                      <a:cubicBezTo>
                        <a:pt x="0" y="4215"/>
                        <a:pt x="1501" y="5883"/>
                        <a:pt x="2168" y="6483"/>
                      </a:cubicBezTo>
                      <a:cubicBezTo>
                        <a:pt x="2369" y="6650"/>
                        <a:pt x="2502" y="6717"/>
                        <a:pt x="2502" y="6717"/>
                      </a:cubicBezTo>
                      <a:cubicBezTo>
                        <a:pt x="2502" y="6717"/>
                        <a:pt x="2941" y="6828"/>
                        <a:pt x="3577" y="6828"/>
                      </a:cubicBezTo>
                      <a:cubicBezTo>
                        <a:pt x="4333" y="6828"/>
                        <a:pt x="5366" y="6671"/>
                        <a:pt x="6271" y="5983"/>
                      </a:cubicBezTo>
                      <a:cubicBezTo>
                        <a:pt x="7472" y="5082"/>
                        <a:pt x="7806" y="3047"/>
                        <a:pt x="7873" y="2013"/>
                      </a:cubicBezTo>
                      <a:lnTo>
                        <a:pt x="10541" y="946"/>
                      </a:lnTo>
                      <a:lnTo>
                        <a:pt x="10841" y="345"/>
                      </a:lnTo>
                      <a:cubicBezTo>
                        <a:pt x="10808" y="345"/>
                        <a:pt x="10775" y="344"/>
                        <a:pt x="10742" y="344"/>
                      </a:cubicBezTo>
                      <a:cubicBezTo>
                        <a:pt x="9538" y="344"/>
                        <a:pt x="8288" y="922"/>
                        <a:pt x="7639" y="1279"/>
                      </a:cubicBezTo>
                      <a:cubicBezTo>
                        <a:pt x="6792" y="935"/>
                        <a:pt x="4354" y="0"/>
                        <a:pt x="28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8" name="Google Shape;2272;p51">
                  <a:extLst>
                    <a:ext uri="{FF2B5EF4-FFF2-40B4-BE49-F238E27FC236}">
                      <a16:creationId xmlns:a16="http://schemas.microsoft.com/office/drawing/2014/main" id="{85F03BAD-D478-416A-B302-EEC938AE830F}"/>
                    </a:ext>
                  </a:extLst>
                </p:cNvPr>
                <p:cNvSpPr/>
                <p:nvPr/>
              </p:nvSpPr>
              <p:spPr>
                <a:xfrm>
                  <a:off x="2652900" y="3544650"/>
                  <a:ext cx="196825" cy="1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5972" extrusionOk="0">
                      <a:moveTo>
                        <a:pt x="401" y="0"/>
                      </a:moveTo>
                      <a:lnTo>
                        <a:pt x="234" y="1768"/>
                      </a:lnTo>
                      <a:lnTo>
                        <a:pt x="0" y="4103"/>
                      </a:lnTo>
                      <a:lnTo>
                        <a:pt x="5538" y="5438"/>
                      </a:lnTo>
                      <a:lnTo>
                        <a:pt x="7873" y="5971"/>
                      </a:lnTo>
                      <a:lnTo>
                        <a:pt x="7873" y="434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solidFill>
                  <a:srgbClr val="7787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" name="Google Shape;2273;p51">
                  <a:extLst>
                    <a:ext uri="{FF2B5EF4-FFF2-40B4-BE49-F238E27FC236}">
                      <a16:creationId xmlns:a16="http://schemas.microsoft.com/office/drawing/2014/main" id="{D7CF254A-F22B-46D5-9FEC-6A92792FD951}"/>
                    </a:ext>
                  </a:extLst>
                </p:cNvPr>
                <p:cNvSpPr/>
                <p:nvPr/>
              </p:nvSpPr>
              <p:spPr>
                <a:xfrm>
                  <a:off x="3519350" y="3083475"/>
                  <a:ext cx="366125" cy="93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5" h="37395" extrusionOk="0">
                      <a:moveTo>
                        <a:pt x="4704" y="1"/>
                      </a:moveTo>
                      <a:cubicBezTo>
                        <a:pt x="4704" y="1"/>
                        <a:pt x="1201" y="2403"/>
                        <a:pt x="601" y="8607"/>
                      </a:cubicBezTo>
                      <a:cubicBezTo>
                        <a:pt x="1" y="14845"/>
                        <a:pt x="5871" y="37394"/>
                        <a:pt x="5871" y="37394"/>
                      </a:cubicBezTo>
                      <a:lnTo>
                        <a:pt x="14644" y="34492"/>
                      </a:lnTo>
                      <a:cubicBezTo>
                        <a:pt x="14644" y="34492"/>
                        <a:pt x="5871" y="23284"/>
                        <a:pt x="5071" y="14945"/>
                      </a:cubicBezTo>
                      <a:cubicBezTo>
                        <a:pt x="4037" y="3904"/>
                        <a:pt x="5104" y="434"/>
                        <a:pt x="5104" y="434"/>
                      </a:cubicBezTo>
                      <a:lnTo>
                        <a:pt x="47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" name="Google Shape;2274;p51">
                  <a:extLst>
                    <a:ext uri="{FF2B5EF4-FFF2-40B4-BE49-F238E27FC236}">
                      <a16:creationId xmlns:a16="http://schemas.microsoft.com/office/drawing/2014/main" id="{B958B4A1-82E3-48EC-ADF3-2052A0539416}"/>
                    </a:ext>
                  </a:extLst>
                </p:cNvPr>
                <p:cNvSpPr/>
                <p:nvPr/>
              </p:nvSpPr>
              <p:spPr>
                <a:xfrm>
                  <a:off x="3250000" y="3554650"/>
                  <a:ext cx="1104975" cy="140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56375" extrusionOk="0">
                      <a:moveTo>
                        <a:pt x="39762" y="1"/>
                      </a:moveTo>
                      <a:lnTo>
                        <a:pt x="39528" y="134"/>
                      </a:lnTo>
                      <a:lnTo>
                        <a:pt x="25418" y="8807"/>
                      </a:lnTo>
                      <a:lnTo>
                        <a:pt x="18480" y="13043"/>
                      </a:lnTo>
                      <a:cubicBezTo>
                        <a:pt x="18480" y="13043"/>
                        <a:pt x="17313" y="13644"/>
                        <a:pt x="15578" y="14745"/>
                      </a:cubicBezTo>
                      <a:cubicBezTo>
                        <a:pt x="11975" y="17013"/>
                        <a:pt x="5838" y="21516"/>
                        <a:pt x="2335" y="27387"/>
                      </a:cubicBezTo>
                      <a:cubicBezTo>
                        <a:pt x="2135" y="27687"/>
                        <a:pt x="1968" y="27987"/>
                        <a:pt x="1835" y="28288"/>
                      </a:cubicBezTo>
                      <a:cubicBezTo>
                        <a:pt x="534" y="30689"/>
                        <a:pt x="34" y="33758"/>
                        <a:pt x="34" y="36960"/>
                      </a:cubicBezTo>
                      <a:cubicBezTo>
                        <a:pt x="0" y="45000"/>
                        <a:pt x="2902" y="53939"/>
                        <a:pt x="3603" y="55941"/>
                      </a:cubicBezTo>
                      <a:cubicBezTo>
                        <a:pt x="3703" y="56208"/>
                        <a:pt x="3736" y="56374"/>
                        <a:pt x="3736" y="56374"/>
                      </a:cubicBezTo>
                      <a:lnTo>
                        <a:pt x="15645" y="56374"/>
                      </a:lnTo>
                      <a:lnTo>
                        <a:pt x="17413" y="34959"/>
                      </a:lnTo>
                      <a:cubicBezTo>
                        <a:pt x="17413" y="34959"/>
                        <a:pt x="42297" y="23117"/>
                        <a:pt x="43364" y="15178"/>
                      </a:cubicBezTo>
                      <a:cubicBezTo>
                        <a:pt x="44198" y="8940"/>
                        <a:pt x="41496" y="3136"/>
                        <a:pt x="40296" y="935"/>
                      </a:cubicBezTo>
                      <a:cubicBezTo>
                        <a:pt x="39962" y="334"/>
                        <a:pt x="39762" y="1"/>
                        <a:pt x="397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1" name="Google Shape;2275;p51">
                  <a:extLst>
                    <a:ext uri="{FF2B5EF4-FFF2-40B4-BE49-F238E27FC236}">
                      <a16:creationId xmlns:a16="http://schemas.microsoft.com/office/drawing/2014/main" id="{7E950D40-9584-4C41-82E9-57F261D09F62}"/>
                    </a:ext>
                  </a:extLst>
                </p:cNvPr>
                <p:cNvSpPr/>
                <p:nvPr/>
              </p:nvSpPr>
              <p:spPr>
                <a:xfrm>
                  <a:off x="3734500" y="3034075"/>
                  <a:ext cx="882325" cy="9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3" h="36469" extrusionOk="0">
                      <a:moveTo>
                        <a:pt x="2173" y="0"/>
                      </a:moveTo>
                      <a:cubicBezTo>
                        <a:pt x="1443" y="0"/>
                        <a:pt x="718" y="92"/>
                        <a:pt x="1" y="276"/>
                      </a:cubicBezTo>
                      <a:cubicBezTo>
                        <a:pt x="1" y="276"/>
                        <a:pt x="5838" y="25260"/>
                        <a:pt x="18547" y="34567"/>
                      </a:cubicBezTo>
                      <a:cubicBezTo>
                        <a:pt x="19548" y="35301"/>
                        <a:pt x="20582" y="35968"/>
                        <a:pt x="21683" y="36468"/>
                      </a:cubicBezTo>
                      <a:lnTo>
                        <a:pt x="25852" y="32165"/>
                      </a:lnTo>
                      <a:lnTo>
                        <a:pt x="35293" y="22358"/>
                      </a:lnTo>
                      <a:cubicBezTo>
                        <a:pt x="35293" y="22358"/>
                        <a:pt x="33224" y="21057"/>
                        <a:pt x="30356" y="19156"/>
                      </a:cubicBezTo>
                      <a:cubicBezTo>
                        <a:pt x="24818" y="15520"/>
                        <a:pt x="16179" y="9616"/>
                        <a:pt x="13544" y="6447"/>
                      </a:cubicBezTo>
                      <a:cubicBezTo>
                        <a:pt x="10775" y="3178"/>
                        <a:pt x="7573" y="976"/>
                        <a:pt x="4370" y="276"/>
                      </a:cubicBezTo>
                      <a:cubicBezTo>
                        <a:pt x="3637" y="92"/>
                        <a:pt x="2903" y="0"/>
                        <a:pt x="2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2" name="Google Shape;2276;p51">
                  <a:extLst>
                    <a:ext uri="{FF2B5EF4-FFF2-40B4-BE49-F238E27FC236}">
                      <a16:creationId xmlns:a16="http://schemas.microsoft.com/office/drawing/2014/main" id="{8FFECA9A-0477-4945-BE7B-D04B31F93ECD}"/>
                    </a:ext>
                  </a:extLst>
                </p:cNvPr>
                <p:cNvSpPr/>
                <p:nvPr/>
              </p:nvSpPr>
              <p:spPr>
                <a:xfrm>
                  <a:off x="2740450" y="3485450"/>
                  <a:ext cx="1240100" cy="5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04" h="20215" extrusionOk="0">
                      <a:moveTo>
                        <a:pt x="6473" y="0"/>
                      </a:moveTo>
                      <a:cubicBezTo>
                        <a:pt x="3529" y="0"/>
                        <a:pt x="968" y="2145"/>
                        <a:pt x="501" y="5104"/>
                      </a:cubicBezTo>
                      <a:cubicBezTo>
                        <a:pt x="1" y="8306"/>
                        <a:pt x="2136" y="11308"/>
                        <a:pt x="5338" y="11909"/>
                      </a:cubicBezTo>
                      <a:lnTo>
                        <a:pt x="47335" y="20214"/>
                      </a:lnTo>
                      <a:lnTo>
                        <a:pt x="49603" y="4436"/>
                      </a:lnTo>
                      <a:lnTo>
                        <a:pt x="7106" y="33"/>
                      </a:lnTo>
                      <a:cubicBezTo>
                        <a:pt x="6894" y="11"/>
                        <a:pt x="6682" y="0"/>
                        <a:pt x="64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" name="Google Shape;2277;p51">
                  <a:extLst>
                    <a:ext uri="{FF2B5EF4-FFF2-40B4-BE49-F238E27FC236}">
                      <a16:creationId xmlns:a16="http://schemas.microsoft.com/office/drawing/2014/main" id="{46D4C2F5-2014-431A-AFB6-164BCA84BDF0}"/>
                    </a:ext>
                  </a:extLst>
                </p:cNvPr>
                <p:cNvSpPr/>
                <p:nvPr/>
              </p:nvSpPr>
              <p:spPr>
                <a:xfrm>
                  <a:off x="3908800" y="3752300"/>
                  <a:ext cx="46035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4" h="4871" extrusionOk="0">
                      <a:moveTo>
                        <a:pt x="801" y="0"/>
                      </a:moveTo>
                      <a:lnTo>
                        <a:pt x="0" y="3036"/>
                      </a:lnTo>
                      <a:lnTo>
                        <a:pt x="17646" y="4870"/>
                      </a:lnTo>
                      <a:lnTo>
                        <a:pt x="18413" y="2869"/>
                      </a:ln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4" name="Google Shape;2278;p51">
                  <a:extLst>
                    <a:ext uri="{FF2B5EF4-FFF2-40B4-BE49-F238E27FC236}">
                      <a16:creationId xmlns:a16="http://schemas.microsoft.com/office/drawing/2014/main" id="{CB5B64FD-1583-42C3-9D76-2A9E6C0C968F}"/>
                    </a:ext>
                  </a:extLst>
                </p:cNvPr>
                <p:cNvSpPr/>
                <p:nvPr/>
              </p:nvSpPr>
              <p:spPr>
                <a:xfrm>
                  <a:off x="3843750" y="3040125"/>
                  <a:ext cx="591275" cy="7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2935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36" y="4470"/>
                        <a:pt x="13944" y="12976"/>
                        <a:pt x="13944" y="12976"/>
                      </a:cubicBezTo>
                      <a:lnTo>
                        <a:pt x="10608" y="25785"/>
                      </a:lnTo>
                      <a:lnTo>
                        <a:pt x="11842" y="26352"/>
                      </a:lnTo>
                      <a:lnTo>
                        <a:pt x="18647" y="29355"/>
                      </a:lnTo>
                      <a:lnTo>
                        <a:pt x="21282" y="23751"/>
                      </a:lnTo>
                      <a:cubicBezTo>
                        <a:pt x="22683" y="20748"/>
                        <a:pt x="23651" y="16846"/>
                        <a:pt x="23050" y="13176"/>
                      </a:cubicBezTo>
                      <a:cubicBezTo>
                        <a:pt x="22783" y="11575"/>
                        <a:pt x="22216" y="10007"/>
                        <a:pt x="21249" y="8606"/>
                      </a:cubicBezTo>
                      <a:cubicBezTo>
                        <a:pt x="20348" y="7272"/>
                        <a:pt x="19047" y="6038"/>
                        <a:pt x="17279" y="5071"/>
                      </a:cubicBezTo>
                      <a:cubicBezTo>
                        <a:pt x="11942" y="2002"/>
                        <a:pt x="5738" y="767"/>
                        <a:pt x="2436" y="300"/>
                      </a:cubicBezTo>
                      <a:cubicBezTo>
                        <a:pt x="901" y="67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5" name="Google Shape;2279;p51">
                  <a:extLst>
                    <a:ext uri="{FF2B5EF4-FFF2-40B4-BE49-F238E27FC236}">
                      <a16:creationId xmlns:a16="http://schemas.microsoft.com/office/drawing/2014/main" id="{14588BD8-E28E-41D8-B836-E88D7EC565E2}"/>
                    </a:ext>
                  </a:extLst>
                </p:cNvPr>
                <p:cNvSpPr/>
                <p:nvPr/>
              </p:nvSpPr>
              <p:spPr>
                <a:xfrm>
                  <a:off x="4056400" y="3702250"/>
                  <a:ext cx="173475" cy="18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7342" extrusionOk="0">
                      <a:moveTo>
                        <a:pt x="3636" y="1"/>
                      </a:moveTo>
                      <a:lnTo>
                        <a:pt x="3236" y="1202"/>
                      </a:lnTo>
                      <a:cubicBezTo>
                        <a:pt x="3236" y="1202"/>
                        <a:pt x="834" y="1802"/>
                        <a:pt x="401" y="2770"/>
                      </a:cubicBezTo>
                      <a:cubicBezTo>
                        <a:pt x="1" y="3704"/>
                        <a:pt x="701" y="4437"/>
                        <a:pt x="701" y="4437"/>
                      </a:cubicBezTo>
                      <a:cubicBezTo>
                        <a:pt x="701" y="4437"/>
                        <a:pt x="301" y="6572"/>
                        <a:pt x="1035" y="7139"/>
                      </a:cubicBezTo>
                      <a:cubicBezTo>
                        <a:pt x="1221" y="7282"/>
                        <a:pt x="1415" y="7334"/>
                        <a:pt x="1599" y="7334"/>
                      </a:cubicBezTo>
                      <a:cubicBezTo>
                        <a:pt x="2105" y="7334"/>
                        <a:pt x="2536" y="6939"/>
                        <a:pt x="2536" y="6939"/>
                      </a:cubicBezTo>
                      <a:cubicBezTo>
                        <a:pt x="2536" y="6939"/>
                        <a:pt x="2845" y="7341"/>
                        <a:pt x="3613" y="7341"/>
                      </a:cubicBezTo>
                      <a:cubicBezTo>
                        <a:pt x="3642" y="7341"/>
                        <a:pt x="3672" y="7341"/>
                        <a:pt x="3703" y="7339"/>
                      </a:cubicBezTo>
                      <a:cubicBezTo>
                        <a:pt x="4537" y="7273"/>
                        <a:pt x="4771" y="6772"/>
                        <a:pt x="4771" y="6772"/>
                      </a:cubicBezTo>
                      <a:cubicBezTo>
                        <a:pt x="4771" y="6772"/>
                        <a:pt x="4937" y="6814"/>
                        <a:pt x="5163" y="6814"/>
                      </a:cubicBezTo>
                      <a:cubicBezTo>
                        <a:pt x="5388" y="6814"/>
                        <a:pt x="5671" y="6772"/>
                        <a:pt x="5905" y="6606"/>
                      </a:cubicBezTo>
                      <a:cubicBezTo>
                        <a:pt x="6372" y="6272"/>
                        <a:pt x="6939" y="3737"/>
                        <a:pt x="6572" y="2403"/>
                      </a:cubicBezTo>
                      <a:lnTo>
                        <a:pt x="6939" y="1435"/>
                      </a:lnTo>
                      <a:lnTo>
                        <a:pt x="3636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" name="Google Shape;2280;p51">
                  <a:extLst>
                    <a:ext uri="{FF2B5EF4-FFF2-40B4-BE49-F238E27FC236}">
                      <a16:creationId xmlns:a16="http://schemas.microsoft.com/office/drawing/2014/main" id="{3D0AD787-70CB-49B0-A5CB-0C60FBD83833}"/>
                    </a:ext>
                  </a:extLst>
                </p:cNvPr>
                <p:cNvSpPr/>
                <p:nvPr/>
              </p:nvSpPr>
              <p:spPr>
                <a:xfrm>
                  <a:off x="4326225" y="4778875"/>
                  <a:ext cx="316450" cy="2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1595" extrusionOk="0">
                      <a:moveTo>
                        <a:pt x="9422" y="0"/>
                      </a:moveTo>
                      <a:lnTo>
                        <a:pt x="5352" y="3669"/>
                      </a:lnTo>
                      <a:lnTo>
                        <a:pt x="4418" y="7472"/>
                      </a:lnTo>
                      <a:cubicBezTo>
                        <a:pt x="4418" y="7472"/>
                        <a:pt x="983" y="8973"/>
                        <a:pt x="482" y="10074"/>
                      </a:cubicBezTo>
                      <a:cubicBezTo>
                        <a:pt x="0" y="11038"/>
                        <a:pt x="1696" y="11594"/>
                        <a:pt x="4438" y="11594"/>
                      </a:cubicBezTo>
                      <a:cubicBezTo>
                        <a:pt x="4732" y="11594"/>
                        <a:pt x="5037" y="11588"/>
                        <a:pt x="5352" y="11575"/>
                      </a:cubicBezTo>
                      <a:cubicBezTo>
                        <a:pt x="8588" y="11442"/>
                        <a:pt x="10022" y="8539"/>
                        <a:pt x="11157" y="6305"/>
                      </a:cubicBezTo>
                      <a:cubicBezTo>
                        <a:pt x="12291" y="4103"/>
                        <a:pt x="12658" y="3269"/>
                        <a:pt x="12658" y="3002"/>
                      </a:cubicBezTo>
                      <a:cubicBezTo>
                        <a:pt x="12658" y="2769"/>
                        <a:pt x="9422" y="0"/>
                        <a:pt x="9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281;p51">
                  <a:extLst>
                    <a:ext uri="{FF2B5EF4-FFF2-40B4-BE49-F238E27FC236}">
                      <a16:creationId xmlns:a16="http://schemas.microsoft.com/office/drawing/2014/main" id="{C9086867-5DCA-4704-9296-BFF87CD5D842}"/>
                    </a:ext>
                  </a:extLst>
                </p:cNvPr>
                <p:cNvSpPr/>
                <p:nvPr/>
              </p:nvSpPr>
              <p:spPr>
                <a:xfrm>
                  <a:off x="4325750" y="3739775"/>
                  <a:ext cx="76750" cy="2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8541" extrusionOk="0">
                      <a:moveTo>
                        <a:pt x="1735" y="1"/>
                      </a:moveTo>
                      <a:lnTo>
                        <a:pt x="268" y="3570"/>
                      </a:lnTo>
                      <a:lnTo>
                        <a:pt x="1" y="8540"/>
                      </a:lnTo>
                      <a:lnTo>
                        <a:pt x="1302" y="8540"/>
                      </a:lnTo>
                      <a:lnTo>
                        <a:pt x="3070" y="335"/>
                      </a:lnTo>
                      <a:lnTo>
                        <a:pt x="173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" name="Google Shape;2282;p51">
                  <a:extLst>
                    <a:ext uri="{FF2B5EF4-FFF2-40B4-BE49-F238E27FC236}">
                      <a16:creationId xmlns:a16="http://schemas.microsoft.com/office/drawing/2014/main" id="{80EA8BA3-619F-4923-B1ED-FE6E6ADF2ABB}"/>
                    </a:ext>
                  </a:extLst>
                </p:cNvPr>
                <p:cNvSpPr/>
                <p:nvPr/>
              </p:nvSpPr>
              <p:spPr>
                <a:xfrm>
                  <a:off x="3442625" y="2912400"/>
                  <a:ext cx="180150" cy="1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5981" extrusionOk="0">
                      <a:moveTo>
                        <a:pt x="2792" y="0"/>
                      </a:moveTo>
                      <a:cubicBezTo>
                        <a:pt x="2718" y="0"/>
                        <a:pt x="2643" y="2"/>
                        <a:pt x="2569" y="6"/>
                      </a:cubicBezTo>
                      <a:cubicBezTo>
                        <a:pt x="1302" y="72"/>
                        <a:pt x="568" y="339"/>
                        <a:pt x="167" y="539"/>
                      </a:cubicBezTo>
                      <a:cubicBezTo>
                        <a:pt x="1" y="2174"/>
                        <a:pt x="334" y="3408"/>
                        <a:pt x="801" y="4309"/>
                      </a:cubicBezTo>
                      <a:cubicBezTo>
                        <a:pt x="1202" y="5109"/>
                        <a:pt x="1735" y="5643"/>
                        <a:pt x="2035" y="5943"/>
                      </a:cubicBezTo>
                      <a:cubicBezTo>
                        <a:pt x="2275" y="5968"/>
                        <a:pt x="2513" y="5980"/>
                        <a:pt x="2746" y="5980"/>
                      </a:cubicBezTo>
                      <a:cubicBezTo>
                        <a:pt x="4073" y="5980"/>
                        <a:pt x="5273" y="5585"/>
                        <a:pt x="6038" y="4876"/>
                      </a:cubicBezTo>
                      <a:cubicBezTo>
                        <a:pt x="7206" y="3808"/>
                        <a:pt x="6972" y="1273"/>
                        <a:pt x="6972" y="1273"/>
                      </a:cubicBezTo>
                      <a:cubicBezTo>
                        <a:pt x="6972" y="1273"/>
                        <a:pt x="4830" y="0"/>
                        <a:pt x="2792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" name="Google Shape;2283;p51">
                  <a:extLst>
                    <a:ext uri="{FF2B5EF4-FFF2-40B4-BE49-F238E27FC236}">
                      <a16:creationId xmlns:a16="http://schemas.microsoft.com/office/drawing/2014/main" id="{F45EC7D7-D223-421C-B220-E9C1C867BE6B}"/>
                    </a:ext>
                  </a:extLst>
                </p:cNvPr>
                <p:cNvSpPr/>
                <p:nvPr/>
              </p:nvSpPr>
              <p:spPr>
                <a:xfrm>
                  <a:off x="3462650" y="2944225"/>
                  <a:ext cx="16012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5" h="4708" extrusionOk="0">
                      <a:moveTo>
                        <a:pt x="6171" y="0"/>
                      </a:moveTo>
                      <a:cubicBezTo>
                        <a:pt x="6171" y="1"/>
                        <a:pt x="5838" y="1935"/>
                        <a:pt x="3636" y="3036"/>
                      </a:cubicBezTo>
                      <a:cubicBezTo>
                        <a:pt x="3047" y="3351"/>
                        <a:pt x="2463" y="3463"/>
                        <a:pt x="1924" y="3463"/>
                      </a:cubicBezTo>
                      <a:cubicBezTo>
                        <a:pt x="1152" y="3463"/>
                        <a:pt x="472" y="3232"/>
                        <a:pt x="0" y="3036"/>
                      </a:cubicBezTo>
                      <a:lnTo>
                        <a:pt x="0" y="3036"/>
                      </a:lnTo>
                      <a:cubicBezTo>
                        <a:pt x="401" y="3836"/>
                        <a:pt x="934" y="4370"/>
                        <a:pt x="1234" y="4670"/>
                      </a:cubicBezTo>
                      <a:cubicBezTo>
                        <a:pt x="1474" y="4695"/>
                        <a:pt x="1712" y="4707"/>
                        <a:pt x="1945" y="4707"/>
                      </a:cubicBezTo>
                      <a:cubicBezTo>
                        <a:pt x="3272" y="4707"/>
                        <a:pt x="4472" y="4312"/>
                        <a:pt x="5237" y="3603"/>
                      </a:cubicBezTo>
                      <a:cubicBezTo>
                        <a:pt x="6405" y="2535"/>
                        <a:pt x="6171" y="1"/>
                        <a:pt x="6171" y="0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" name="Google Shape;2284;p51">
                  <a:extLst>
                    <a:ext uri="{FF2B5EF4-FFF2-40B4-BE49-F238E27FC236}">
                      <a16:creationId xmlns:a16="http://schemas.microsoft.com/office/drawing/2014/main" id="{170BD8AC-4668-4DD7-BAAE-487E36143031}"/>
                    </a:ext>
                  </a:extLst>
                </p:cNvPr>
                <p:cNvSpPr/>
                <p:nvPr/>
              </p:nvSpPr>
              <p:spPr>
                <a:xfrm>
                  <a:off x="3398425" y="3582175"/>
                  <a:ext cx="5387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0" h="14878" extrusionOk="0">
                      <a:moveTo>
                        <a:pt x="1702" y="0"/>
                      </a:moveTo>
                      <a:lnTo>
                        <a:pt x="468" y="7806"/>
                      </a:lnTo>
                      <a:lnTo>
                        <a:pt x="1" y="10675"/>
                      </a:lnTo>
                      <a:lnTo>
                        <a:pt x="19715" y="14878"/>
                      </a:lnTo>
                      <a:lnTo>
                        <a:pt x="20482" y="9474"/>
                      </a:lnTo>
                      <a:lnTo>
                        <a:pt x="21549" y="1802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" name="Google Shape;2285;p51">
                  <a:extLst>
                    <a:ext uri="{FF2B5EF4-FFF2-40B4-BE49-F238E27FC236}">
                      <a16:creationId xmlns:a16="http://schemas.microsoft.com/office/drawing/2014/main" id="{2129B10F-8F75-49EA-BCB5-FA626F3932F1}"/>
                    </a:ext>
                  </a:extLst>
                </p:cNvPr>
                <p:cNvSpPr/>
                <p:nvPr/>
              </p:nvSpPr>
              <p:spPr>
                <a:xfrm>
                  <a:off x="2790500" y="3524800"/>
                  <a:ext cx="650475" cy="3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9" h="13004" extrusionOk="0">
                      <a:moveTo>
                        <a:pt x="4870" y="0"/>
                      </a:moveTo>
                      <a:cubicBezTo>
                        <a:pt x="2607" y="0"/>
                        <a:pt x="645" y="1663"/>
                        <a:pt x="334" y="3963"/>
                      </a:cubicBezTo>
                      <a:cubicBezTo>
                        <a:pt x="0" y="6398"/>
                        <a:pt x="1602" y="8667"/>
                        <a:pt x="4003" y="9100"/>
                      </a:cubicBezTo>
                      <a:lnTo>
                        <a:pt x="24318" y="13003"/>
                      </a:lnTo>
                      <a:lnTo>
                        <a:pt x="24785" y="10101"/>
                      </a:lnTo>
                      <a:lnTo>
                        <a:pt x="26019" y="2295"/>
                      </a:lnTo>
                      <a:lnTo>
                        <a:pt x="5371" y="27"/>
                      </a:lnTo>
                      <a:cubicBezTo>
                        <a:pt x="5203" y="9"/>
                        <a:pt x="5036" y="0"/>
                        <a:pt x="4870" y="0"/>
                      </a:cubicBezTo>
                      <a:close/>
                    </a:path>
                  </a:pathLst>
                </a:custGeom>
                <a:solidFill>
                  <a:srgbClr val="A2A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" name="Google Shape;2286;p51">
                  <a:extLst>
                    <a:ext uri="{FF2B5EF4-FFF2-40B4-BE49-F238E27FC236}">
                      <a16:creationId xmlns:a16="http://schemas.microsoft.com/office/drawing/2014/main" id="{A05BB91F-521C-4E13-B85C-52A5DA948AF1}"/>
                    </a:ext>
                  </a:extLst>
                </p:cNvPr>
                <p:cNvSpPr/>
                <p:nvPr/>
              </p:nvSpPr>
              <p:spPr>
                <a:xfrm>
                  <a:off x="2910575" y="3582175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8" y="0"/>
                      </a:moveTo>
                      <a:lnTo>
                        <a:pt x="1" y="4203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" name="Google Shape;2287;p51">
                  <a:extLst>
                    <a:ext uri="{FF2B5EF4-FFF2-40B4-BE49-F238E27FC236}">
                      <a16:creationId xmlns:a16="http://schemas.microsoft.com/office/drawing/2014/main" id="{45829866-D867-45C7-B5E4-D8108E92D6D6}"/>
                    </a:ext>
                  </a:extLst>
                </p:cNvPr>
                <p:cNvSpPr/>
                <p:nvPr/>
              </p:nvSpPr>
              <p:spPr>
                <a:xfrm>
                  <a:off x="2996475" y="3596350"/>
                  <a:ext cx="1420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171" fill="none" extrusionOk="0">
                      <a:moveTo>
                        <a:pt x="568" y="0"/>
                      </a:moveTo>
                      <a:lnTo>
                        <a:pt x="1" y="4170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" name="Google Shape;2288;p51">
                  <a:extLst>
                    <a:ext uri="{FF2B5EF4-FFF2-40B4-BE49-F238E27FC236}">
                      <a16:creationId xmlns:a16="http://schemas.microsoft.com/office/drawing/2014/main" id="{E29B0F29-C779-41FA-86C9-EA1FE71B38AA}"/>
                    </a:ext>
                  </a:extLst>
                </p:cNvPr>
                <p:cNvSpPr/>
                <p:nvPr/>
              </p:nvSpPr>
              <p:spPr>
                <a:xfrm>
                  <a:off x="3080700" y="3610525"/>
                  <a:ext cx="1420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171" fill="none" extrusionOk="0">
                      <a:moveTo>
                        <a:pt x="568" y="1"/>
                      </a:moveTo>
                      <a:lnTo>
                        <a:pt x="1" y="4170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" name="Google Shape;2289;p51">
                  <a:extLst>
                    <a:ext uri="{FF2B5EF4-FFF2-40B4-BE49-F238E27FC236}">
                      <a16:creationId xmlns:a16="http://schemas.microsoft.com/office/drawing/2014/main" id="{B2607C11-0B81-48FD-A9E4-354B53180864}"/>
                    </a:ext>
                  </a:extLst>
                </p:cNvPr>
                <p:cNvSpPr/>
                <p:nvPr/>
              </p:nvSpPr>
              <p:spPr>
                <a:xfrm>
                  <a:off x="3164100" y="3624700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7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" name="Google Shape;2290;p51">
                  <a:extLst>
                    <a:ext uri="{FF2B5EF4-FFF2-40B4-BE49-F238E27FC236}">
                      <a16:creationId xmlns:a16="http://schemas.microsoft.com/office/drawing/2014/main" id="{CB6E1C96-2D83-45D9-AB7A-C1785061749D}"/>
                    </a:ext>
                  </a:extLst>
                </p:cNvPr>
                <p:cNvSpPr/>
                <p:nvPr/>
              </p:nvSpPr>
              <p:spPr>
                <a:xfrm>
                  <a:off x="3248325" y="3638875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8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" name="Google Shape;2291;p51">
                  <a:extLst>
                    <a:ext uri="{FF2B5EF4-FFF2-40B4-BE49-F238E27FC236}">
                      <a16:creationId xmlns:a16="http://schemas.microsoft.com/office/drawing/2014/main" id="{BB14400E-341F-4446-842F-9CCD01B61D14}"/>
                    </a:ext>
                  </a:extLst>
                </p:cNvPr>
                <p:cNvSpPr/>
                <p:nvPr/>
              </p:nvSpPr>
              <p:spPr>
                <a:xfrm>
                  <a:off x="3331725" y="3653050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7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" name="Google Shape;2292;p51">
                  <a:extLst>
                    <a:ext uri="{FF2B5EF4-FFF2-40B4-BE49-F238E27FC236}">
                      <a16:creationId xmlns:a16="http://schemas.microsoft.com/office/drawing/2014/main" id="{A0D6F2BA-1C74-4789-B475-950D2C70B5B8}"/>
                    </a:ext>
                  </a:extLst>
                </p:cNvPr>
                <p:cNvSpPr/>
                <p:nvPr/>
              </p:nvSpPr>
              <p:spPr>
                <a:xfrm>
                  <a:off x="3843750" y="3040125"/>
                  <a:ext cx="466200" cy="7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8" h="29355" fill="none" extrusionOk="0">
                      <a:moveTo>
                        <a:pt x="0" y="0"/>
                      </a:moveTo>
                      <a:cubicBezTo>
                        <a:pt x="0" y="0"/>
                        <a:pt x="2702" y="3703"/>
                        <a:pt x="6572" y="6972"/>
                      </a:cubicBezTo>
                      <a:cubicBezTo>
                        <a:pt x="10441" y="10208"/>
                        <a:pt x="13944" y="12976"/>
                        <a:pt x="13944" y="12976"/>
                      </a:cubicBezTo>
                      <a:lnTo>
                        <a:pt x="10608" y="25785"/>
                      </a:lnTo>
                      <a:lnTo>
                        <a:pt x="18647" y="29355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9" name="Google Shape;2293;p51">
                  <a:extLst>
                    <a:ext uri="{FF2B5EF4-FFF2-40B4-BE49-F238E27FC236}">
                      <a16:creationId xmlns:a16="http://schemas.microsoft.com/office/drawing/2014/main" id="{0C1B2CE3-806A-4DC2-B86D-F36698655201}"/>
                    </a:ext>
                  </a:extLst>
                </p:cNvPr>
                <p:cNvSpPr/>
                <p:nvPr/>
              </p:nvSpPr>
              <p:spPr>
                <a:xfrm>
                  <a:off x="3726175" y="3030100"/>
                  <a:ext cx="217675" cy="5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7" h="22251" fill="none" extrusionOk="0">
                      <a:moveTo>
                        <a:pt x="8706" y="22250"/>
                      </a:moveTo>
                      <a:cubicBezTo>
                        <a:pt x="1535" y="12243"/>
                        <a:pt x="0" y="1"/>
                        <a:pt x="0" y="1"/>
                      </a:cubicBezTo>
                      <a:lnTo>
                        <a:pt x="2402" y="168"/>
                      </a:lnTo>
                      <a:lnTo>
                        <a:pt x="6438" y="6272"/>
                      </a:lnTo>
                      <a:lnTo>
                        <a:pt x="4136" y="9741"/>
                      </a:lnTo>
                      <a:lnTo>
                        <a:pt x="8106" y="12777"/>
                      </a:lnTo>
                      <a:lnTo>
                        <a:pt x="8473" y="1821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" name="Google Shape;2294;p51">
                  <a:extLst>
                    <a:ext uri="{FF2B5EF4-FFF2-40B4-BE49-F238E27FC236}">
                      <a16:creationId xmlns:a16="http://schemas.microsoft.com/office/drawing/2014/main" id="{02D71219-246F-4589-9332-7400AC576B33}"/>
                    </a:ext>
                  </a:extLst>
                </p:cNvPr>
                <p:cNvSpPr/>
                <p:nvPr/>
              </p:nvSpPr>
              <p:spPr>
                <a:xfrm>
                  <a:off x="3374250" y="3533800"/>
                  <a:ext cx="606300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52" h="18314" fill="none" extrusionOk="0">
                      <a:moveTo>
                        <a:pt x="21983" y="18314"/>
                      </a:moveTo>
                      <a:lnTo>
                        <a:pt x="24251" y="2502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1" name="Google Shape;2295;p51">
                  <a:extLst>
                    <a:ext uri="{FF2B5EF4-FFF2-40B4-BE49-F238E27FC236}">
                      <a16:creationId xmlns:a16="http://schemas.microsoft.com/office/drawing/2014/main" id="{1A9B64F5-317C-45B6-957E-48290E2B4224}"/>
                    </a:ext>
                  </a:extLst>
                </p:cNvPr>
                <p:cNvSpPr/>
                <p:nvPr/>
              </p:nvSpPr>
              <p:spPr>
                <a:xfrm>
                  <a:off x="3958000" y="3756475"/>
                  <a:ext cx="10842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601" fill="none" extrusionOk="0">
                      <a:moveTo>
                        <a:pt x="0" y="0"/>
                      </a:moveTo>
                      <a:lnTo>
                        <a:pt x="4337" y="60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2" name="Google Shape;2296;p51">
                  <a:extLst>
                    <a:ext uri="{FF2B5EF4-FFF2-40B4-BE49-F238E27FC236}">
                      <a16:creationId xmlns:a16="http://schemas.microsoft.com/office/drawing/2014/main" id="{CB5F52A4-A76A-41A1-A0D5-76AA80553766}"/>
                    </a:ext>
                  </a:extLst>
                </p:cNvPr>
                <p:cNvSpPr/>
                <p:nvPr/>
              </p:nvSpPr>
              <p:spPr>
                <a:xfrm>
                  <a:off x="4223175" y="3739775"/>
                  <a:ext cx="179325" cy="2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8541" fill="none" extrusionOk="0">
                      <a:moveTo>
                        <a:pt x="1" y="2403"/>
                      </a:moveTo>
                      <a:lnTo>
                        <a:pt x="4538" y="3137"/>
                      </a:lnTo>
                      <a:lnTo>
                        <a:pt x="5838" y="1"/>
                      </a:lnTo>
                      <a:lnTo>
                        <a:pt x="7173" y="335"/>
                      </a:lnTo>
                      <a:lnTo>
                        <a:pt x="5405" y="8540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" name="Google Shape;2297;p51">
                  <a:extLst>
                    <a:ext uri="{FF2B5EF4-FFF2-40B4-BE49-F238E27FC236}">
                      <a16:creationId xmlns:a16="http://schemas.microsoft.com/office/drawing/2014/main" id="{E3702CB9-F389-4E3B-8C29-A39781C8003F}"/>
                    </a:ext>
                  </a:extLst>
                </p:cNvPr>
                <p:cNvSpPr/>
                <p:nvPr/>
              </p:nvSpPr>
              <p:spPr>
                <a:xfrm>
                  <a:off x="3626925" y="3094325"/>
                  <a:ext cx="44225" cy="47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8914" fill="none" extrusionOk="0">
                      <a:moveTo>
                        <a:pt x="801" y="0"/>
                      </a:moveTo>
                      <a:cubicBezTo>
                        <a:pt x="801" y="0"/>
                        <a:pt x="1" y="4037"/>
                        <a:pt x="501" y="9941"/>
                      </a:cubicBezTo>
                      <a:cubicBezTo>
                        <a:pt x="968" y="15845"/>
                        <a:pt x="1769" y="18914"/>
                        <a:pt x="1769" y="18914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4" name="Google Shape;2298;p51">
                  <a:extLst>
                    <a:ext uri="{FF2B5EF4-FFF2-40B4-BE49-F238E27FC236}">
                      <a16:creationId xmlns:a16="http://schemas.microsoft.com/office/drawing/2014/main" id="{AD03F99D-27D7-4A8D-9739-808E02C59FAB}"/>
                    </a:ext>
                  </a:extLst>
                </p:cNvPr>
                <p:cNvSpPr/>
                <p:nvPr/>
              </p:nvSpPr>
              <p:spPr>
                <a:xfrm>
                  <a:off x="3577725" y="3072650"/>
                  <a:ext cx="55900" cy="4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9615" fill="none" extrusionOk="0">
                      <a:moveTo>
                        <a:pt x="1935" y="0"/>
                      </a:moveTo>
                      <a:lnTo>
                        <a:pt x="1" y="7405"/>
                      </a:lnTo>
                      <a:lnTo>
                        <a:pt x="1702" y="10074"/>
                      </a:lnTo>
                      <a:lnTo>
                        <a:pt x="868" y="14010"/>
                      </a:lnTo>
                      <a:lnTo>
                        <a:pt x="2235" y="1961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" name="Google Shape;2299;p51">
                  <a:extLst>
                    <a:ext uri="{FF2B5EF4-FFF2-40B4-BE49-F238E27FC236}">
                      <a16:creationId xmlns:a16="http://schemas.microsoft.com/office/drawing/2014/main" id="{358F6E92-A616-4A72-9D48-0EB943A523A6}"/>
                    </a:ext>
                  </a:extLst>
                </p:cNvPr>
                <p:cNvSpPr/>
                <p:nvPr/>
              </p:nvSpPr>
              <p:spPr>
                <a:xfrm>
                  <a:off x="4217350" y="3330325"/>
                  <a:ext cx="909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269" fill="none" extrusionOk="0">
                      <a:moveTo>
                        <a:pt x="0" y="1268"/>
                      </a:moveTo>
                      <a:cubicBezTo>
                        <a:pt x="0" y="1268"/>
                        <a:pt x="768" y="101"/>
                        <a:pt x="3636" y="1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6" name="Google Shape;2300;p51">
                  <a:extLst>
                    <a:ext uri="{FF2B5EF4-FFF2-40B4-BE49-F238E27FC236}">
                      <a16:creationId xmlns:a16="http://schemas.microsoft.com/office/drawing/2014/main" id="{145EC6E1-6C09-41F2-921E-51E3BB5AC349}"/>
                    </a:ext>
                  </a:extLst>
                </p:cNvPr>
                <p:cNvSpPr/>
                <p:nvPr/>
              </p:nvSpPr>
              <p:spPr>
                <a:xfrm>
                  <a:off x="4391650" y="3467925"/>
                  <a:ext cx="225175" cy="3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4345" fill="none" extrusionOk="0">
                      <a:moveTo>
                        <a:pt x="1334" y="0"/>
                      </a:moveTo>
                      <a:lnTo>
                        <a:pt x="9007" y="5004"/>
                      </a:lnTo>
                      <a:lnTo>
                        <a:pt x="0" y="1434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7" name="Google Shape;2301;p51">
                  <a:extLst>
                    <a:ext uri="{FF2B5EF4-FFF2-40B4-BE49-F238E27FC236}">
                      <a16:creationId xmlns:a16="http://schemas.microsoft.com/office/drawing/2014/main" id="{DD8EFE53-7BFF-4078-9FB8-C2C97E68B4DB}"/>
                    </a:ext>
                  </a:extLst>
                </p:cNvPr>
                <p:cNvSpPr/>
                <p:nvPr/>
              </p:nvSpPr>
              <p:spPr>
                <a:xfrm>
                  <a:off x="3843750" y="3040125"/>
                  <a:ext cx="601275" cy="57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51" h="22817" fill="none" extrusionOk="0">
                      <a:moveTo>
                        <a:pt x="0" y="0"/>
                      </a:moveTo>
                      <a:cubicBezTo>
                        <a:pt x="0" y="0"/>
                        <a:pt x="19748" y="1902"/>
                        <a:pt x="22383" y="10708"/>
                      </a:cubicBezTo>
                      <a:cubicBezTo>
                        <a:pt x="24051" y="16379"/>
                        <a:pt x="21916" y="22817"/>
                        <a:pt x="21916" y="22817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" name="Google Shape;2302;p51">
                  <a:extLst>
                    <a:ext uri="{FF2B5EF4-FFF2-40B4-BE49-F238E27FC236}">
                      <a16:creationId xmlns:a16="http://schemas.microsoft.com/office/drawing/2014/main" id="{0D9FB129-2EAC-405D-89BF-0C3E8A2770FF}"/>
                    </a:ext>
                  </a:extLst>
                </p:cNvPr>
                <p:cNvSpPr/>
                <p:nvPr/>
              </p:nvSpPr>
              <p:spPr>
                <a:xfrm>
                  <a:off x="3096550" y="3831525"/>
                  <a:ext cx="427000" cy="2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0" h="8707" fill="none" extrusionOk="0">
                      <a:moveTo>
                        <a:pt x="0" y="0"/>
                      </a:moveTo>
                      <a:lnTo>
                        <a:pt x="2903" y="8706"/>
                      </a:lnTo>
                      <a:cubicBezTo>
                        <a:pt x="2903" y="8706"/>
                        <a:pt x="13343" y="7172"/>
                        <a:pt x="17079" y="3203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" name="Google Shape;2303;p51">
                  <a:extLst>
                    <a:ext uri="{FF2B5EF4-FFF2-40B4-BE49-F238E27FC236}">
                      <a16:creationId xmlns:a16="http://schemas.microsoft.com/office/drawing/2014/main" id="{C309BE2C-29F2-453B-872B-36C8C531BCE4}"/>
                    </a:ext>
                  </a:extLst>
                </p:cNvPr>
                <p:cNvSpPr/>
                <p:nvPr/>
              </p:nvSpPr>
              <p:spPr>
                <a:xfrm>
                  <a:off x="3511850" y="3101000"/>
                  <a:ext cx="105925" cy="45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18014" fill="none" extrusionOk="0">
                      <a:moveTo>
                        <a:pt x="1968" y="18013"/>
                      </a:moveTo>
                      <a:cubicBezTo>
                        <a:pt x="1968" y="18013"/>
                        <a:pt x="0" y="9707"/>
                        <a:pt x="1368" y="5237"/>
                      </a:cubicBezTo>
                      <a:cubicBezTo>
                        <a:pt x="2769" y="734"/>
                        <a:pt x="4237" y="0"/>
                        <a:pt x="4237" y="0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" name="Google Shape;2304;p51">
                  <a:extLst>
                    <a:ext uri="{FF2B5EF4-FFF2-40B4-BE49-F238E27FC236}">
                      <a16:creationId xmlns:a16="http://schemas.microsoft.com/office/drawing/2014/main" id="{44D7605C-3412-4ABB-B777-2DFC148CCAFD}"/>
                    </a:ext>
                  </a:extLst>
                </p:cNvPr>
                <p:cNvSpPr/>
                <p:nvPr/>
              </p:nvSpPr>
              <p:spPr>
                <a:xfrm>
                  <a:off x="3445975" y="3298625"/>
                  <a:ext cx="88400" cy="2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9708" fill="none" extrusionOk="0">
                      <a:moveTo>
                        <a:pt x="0" y="9708"/>
                      </a:moveTo>
                      <a:lnTo>
                        <a:pt x="3536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" name="Google Shape;2305;p51">
                  <a:extLst>
                    <a:ext uri="{FF2B5EF4-FFF2-40B4-BE49-F238E27FC236}">
                      <a16:creationId xmlns:a16="http://schemas.microsoft.com/office/drawing/2014/main" id="{4087B721-FC9C-412D-A80E-58CA2154EB23}"/>
                    </a:ext>
                  </a:extLst>
                </p:cNvPr>
                <p:cNvSpPr/>
                <p:nvPr/>
              </p:nvSpPr>
              <p:spPr>
                <a:xfrm>
                  <a:off x="3440950" y="2834150"/>
                  <a:ext cx="254375" cy="2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10742" fill="none" extrusionOk="0">
                      <a:moveTo>
                        <a:pt x="868" y="0"/>
                      </a:moveTo>
                      <a:cubicBezTo>
                        <a:pt x="868" y="0"/>
                        <a:pt x="1" y="2635"/>
                        <a:pt x="201" y="5004"/>
                      </a:cubicBezTo>
                      <a:cubicBezTo>
                        <a:pt x="368" y="7372"/>
                        <a:pt x="2002" y="10741"/>
                        <a:pt x="5838" y="9974"/>
                      </a:cubicBezTo>
                      <a:cubicBezTo>
                        <a:pt x="9641" y="9240"/>
                        <a:pt x="10175" y="6538"/>
                        <a:pt x="10175" y="6538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" name="Google Shape;2306;p51">
                  <a:extLst>
                    <a:ext uri="{FF2B5EF4-FFF2-40B4-BE49-F238E27FC236}">
                      <a16:creationId xmlns:a16="http://schemas.microsoft.com/office/drawing/2014/main" id="{5C1411C9-B3B2-4F92-ACE3-2D11471C6E40}"/>
                    </a:ext>
                  </a:extLst>
                </p:cNvPr>
                <p:cNvSpPr/>
                <p:nvPr/>
              </p:nvSpPr>
              <p:spPr>
                <a:xfrm>
                  <a:off x="3729500" y="2912525"/>
                  <a:ext cx="38375" cy="7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3070" fill="none" extrusionOk="0">
                      <a:moveTo>
                        <a:pt x="1235" y="1"/>
                      </a:moveTo>
                      <a:cubicBezTo>
                        <a:pt x="1235" y="1"/>
                        <a:pt x="1535" y="2236"/>
                        <a:pt x="1" y="3069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" name="Google Shape;2307;p51">
                  <a:extLst>
                    <a:ext uri="{FF2B5EF4-FFF2-40B4-BE49-F238E27FC236}">
                      <a16:creationId xmlns:a16="http://schemas.microsoft.com/office/drawing/2014/main" id="{8C0218B8-5F38-4868-9B8B-17FDC5EC6EF0}"/>
                    </a:ext>
                  </a:extLst>
                </p:cNvPr>
                <p:cNvSpPr/>
                <p:nvPr/>
              </p:nvSpPr>
              <p:spPr>
                <a:xfrm>
                  <a:off x="3459300" y="2929200"/>
                  <a:ext cx="1192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502" fill="none" extrusionOk="0">
                      <a:moveTo>
                        <a:pt x="1" y="334"/>
                      </a:moveTo>
                      <a:cubicBezTo>
                        <a:pt x="1" y="334"/>
                        <a:pt x="501" y="1"/>
                        <a:pt x="2069" y="34"/>
                      </a:cubicBezTo>
                      <a:cubicBezTo>
                        <a:pt x="3637" y="67"/>
                        <a:pt x="4771" y="501"/>
                        <a:pt x="4771" y="501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" name="Google Shape;2308;p51">
                  <a:extLst>
                    <a:ext uri="{FF2B5EF4-FFF2-40B4-BE49-F238E27FC236}">
                      <a16:creationId xmlns:a16="http://schemas.microsoft.com/office/drawing/2014/main" id="{CD63E71D-0688-41D6-A1FD-7292DCA3EAE7}"/>
                    </a:ext>
                  </a:extLst>
                </p:cNvPr>
                <p:cNvSpPr/>
                <p:nvPr/>
              </p:nvSpPr>
              <p:spPr>
                <a:xfrm>
                  <a:off x="3626100" y="4414425"/>
                  <a:ext cx="59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568" fill="none" extrusionOk="0">
                      <a:moveTo>
                        <a:pt x="0" y="1"/>
                      </a:moveTo>
                      <a:lnTo>
                        <a:pt x="2369" y="568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5" name="Google Shape;2309;p51">
                  <a:extLst>
                    <a:ext uri="{FF2B5EF4-FFF2-40B4-BE49-F238E27FC236}">
                      <a16:creationId xmlns:a16="http://schemas.microsoft.com/office/drawing/2014/main" id="{A1285320-C0FB-4036-B683-2A827EDBF2BA}"/>
                    </a:ext>
                  </a:extLst>
                </p:cNvPr>
                <p:cNvSpPr/>
                <p:nvPr/>
              </p:nvSpPr>
              <p:spPr>
                <a:xfrm>
                  <a:off x="3189950" y="3932425"/>
                  <a:ext cx="1135825" cy="10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33" h="41264" fill="none" extrusionOk="0">
                      <a:moveTo>
                        <a:pt x="17546" y="0"/>
                      </a:moveTo>
                      <a:cubicBezTo>
                        <a:pt x="17546" y="0"/>
                        <a:pt x="6672" y="6071"/>
                        <a:pt x="3203" y="15778"/>
                      </a:cubicBezTo>
                      <a:cubicBezTo>
                        <a:pt x="0" y="24718"/>
                        <a:pt x="6138" y="41263"/>
                        <a:pt x="6138" y="41263"/>
                      </a:cubicBezTo>
                      <a:lnTo>
                        <a:pt x="18047" y="41263"/>
                      </a:lnTo>
                      <a:lnTo>
                        <a:pt x="19815" y="19848"/>
                      </a:lnTo>
                      <a:cubicBezTo>
                        <a:pt x="19815" y="19848"/>
                        <a:pt x="44699" y="6972"/>
                        <a:pt x="45433" y="834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6" name="Google Shape;2310;p51">
                  <a:extLst>
                    <a:ext uri="{FF2B5EF4-FFF2-40B4-BE49-F238E27FC236}">
                      <a16:creationId xmlns:a16="http://schemas.microsoft.com/office/drawing/2014/main" id="{A577ABBE-CE0E-45F9-B2EE-F433645B8847}"/>
                    </a:ext>
                  </a:extLst>
                </p:cNvPr>
                <p:cNvSpPr/>
                <p:nvPr/>
              </p:nvSpPr>
              <p:spPr>
                <a:xfrm>
                  <a:off x="3887125" y="4322700"/>
                  <a:ext cx="721350" cy="60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54" h="24018" fill="none" extrusionOk="0">
                      <a:moveTo>
                        <a:pt x="0" y="1"/>
                      </a:moveTo>
                      <a:cubicBezTo>
                        <a:pt x="0" y="1"/>
                        <a:pt x="1601" y="6839"/>
                        <a:pt x="4670" y="11009"/>
                      </a:cubicBezTo>
                      <a:cubicBezTo>
                        <a:pt x="8640" y="16379"/>
                        <a:pt x="20748" y="24018"/>
                        <a:pt x="20748" y="24018"/>
                      </a:cubicBezTo>
                      <a:lnTo>
                        <a:pt x="28854" y="16679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7" name="Google Shape;2311;p51">
                  <a:extLst>
                    <a:ext uri="{FF2B5EF4-FFF2-40B4-BE49-F238E27FC236}">
                      <a16:creationId xmlns:a16="http://schemas.microsoft.com/office/drawing/2014/main" id="{39377F44-BFD4-4411-8ABD-2ABB77AC4012}"/>
                    </a:ext>
                  </a:extLst>
                </p:cNvPr>
                <p:cNvSpPr/>
                <p:nvPr/>
              </p:nvSpPr>
              <p:spPr>
                <a:xfrm>
                  <a:off x="4204850" y="4337725"/>
                  <a:ext cx="52550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3103" fill="none" extrusionOk="0">
                      <a:moveTo>
                        <a:pt x="0" y="3102"/>
                      </a:moveTo>
                      <a:cubicBezTo>
                        <a:pt x="0" y="3102"/>
                        <a:pt x="1735" y="1368"/>
                        <a:pt x="2102" y="0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8" name="Google Shape;2312;p51">
                  <a:extLst>
                    <a:ext uri="{FF2B5EF4-FFF2-40B4-BE49-F238E27FC236}">
                      <a16:creationId xmlns:a16="http://schemas.microsoft.com/office/drawing/2014/main" id="{1260F108-FA5D-4DAD-B712-B86051FC793D}"/>
                    </a:ext>
                  </a:extLst>
                </p:cNvPr>
                <p:cNvSpPr/>
                <p:nvPr/>
              </p:nvSpPr>
              <p:spPr>
                <a:xfrm>
                  <a:off x="4436675" y="4965675"/>
                  <a:ext cx="525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001" extrusionOk="0">
                      <a:moveTo>
                        <a:pt x="0" y="0"/>
                      </a:moveTo>
                      <a:lnTo>
                        <a:pt x="2102" y="1001"/>
                      </a:lnTo>
                      <a:cubicBezTo>
                        <a:pt x="2102" y="1001"/>
                        <a:pt x="1501" y="567"/>
                        <a:pt x="0" y="0"/>
                      </a:cubicBezTo>
                      <a:close/>
                    </a:path>
                  </a:pathLst>
                </a:custGeom>
                <a:solidFill>
                  <a:srgbClr val="3F3E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9" name="Google Shape;2313;p51">
                  <a:extLst>
                    <a:ext uri="{FF2B5EF4-FFF2-40B4-BE49-F238E27FC236}">
                      <a16:creationId xmlns:a16="http://schemas.microsoft.com/office/drawing/2014/main" id="{F56784A2-13AF-4451-A98A-A3CBB7CF5350}"/>
                    </a:ext>
                  </a:extLst>
                </p:cNvPr>
                <p:cNvSpPr/>
                <p:nvPr/>
              </p:nvSpPr>
              <p:spPr>
                <a:xfrm>
                  <a:off x="4436675" y="4965675"/>
                  <a:ext cx="525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001" fill="none" extrusionOk="0">
                      <a:moveTo>
                        <a:pt x="2102" y="1001"/>
                      </a:moveTo>
                      <a:cubicBezTo>
                        <a:pt x="2102" y="1001"/>
                        <a:pt x="1501" y="567"/>
                        <a:pt x="0" y="0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0" name="Google Shape;2314;p51">
                  <a:extLst>
                    <a:ext uri="{FF2B5EF4-FFF2-40B4-BE49-F238E27FC236}">
                      <a16:creationId xmlns:a16="http://schemas.microsoft.com/office/drawing/2014/main" id="{9F58AF3B-A4C3-410A-8752-37B10B42DD25}"/>
                    </a:ext>
                  </a:extLst>
                </p:cNvPr>
                <p:cNvSpPr/>
                <p:nvPr/>
              </p:nvSpPr>
              <p:spPr>
                <a:xfrm>
                  <a:off x="3626100" y="3066800"/>
                  <a:ext cx="103425" cy="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70" fill="none" extrusionOk="0">
                      <a:moveTo>
                        <a:pt x="0" y="234"/>
                      </a:moveTo>
                      <a:lnTo>
                        <a:pt x="2068" y="2369"/>
                      </a:lnTo>
                      <a:lnTo>
                        <a:pt x="4137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1" name="Google Shape;2315;p51">
                  <a:extLst>
                    <a:ext uri="{FF2B5EF4-FFF2-40B4-BE49-F238E27FC236}">
                      <a16:creationId xmlns:a16="http://schemas.microsoft.com/office/drawing/2014/main" id="{9D5307AB-D05D-4086-87B2-A9FAD6955335}"/>
                    </a:ext>
                  </a:extLst>
                </p:cNvPr>
                <p:cNvSpPr/>
                <p:nvPr/>
              </p:nvSpPr>
              <p:spPr>
                <a:xfrm>
                  <a:off x="3458575" y="2805300"/>
                  <a:ext cx="52775" cy="2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188" extrusionOk="0">
                      <a:moveTo>
                        <a:pt x="1059" y="1"/>
                      </a:moveTo>
                      <a:cubicBezTo>
                        <a:pt x="1007" y="1"/>
                        <a:pt x="952" y="7"/>
                        <a:pt x="897" y="20"/>
                      </a:cubicBezTo>
                      <a:cubicBezTo>
                        <a:pt x="163" y="187"/>
                        <a:pt x="30" y="787"/>
                        <a:pt x="30" y="787"/>
                      </a:cubicBezTo>
                      <a:cubicBezTo>
                        <a:pt x="1" y="1163"/>
                        <a:pt x="197" y="1188"/>
                        <a:pt x="250" y="1188"/>
                      </a:cubicBezTo>
                      <a:cubicBezTo>
                        <a:pt x="259" y="1188"/>
                        <a:pt x="263" y="1187"/>
                        <a:pt x="263" y="1187"/>
                      </a:cubicBezTo>
                      <a:cubicBezTo>
                        <a:pt x="263" y="1187"/>
                        <a:pt x="530" y="754"/>
                        <a:pt x="997" y="754"/>
                      </a:cubicBezTo>
                      <a:cubicBezTo>
                        <a:pt x="1364" y="754"/>
                        <a:pt x="1564" y="1016"/>
                        <a:pt x="1758" y="1016"/>
                      </a:cubicBezTo>
                      <a:cubicBezTo>
                        <a:pt x="1793" y="1016"/>
                        <a:pt x="1829" y="1008"/>
                        <a:pt x="1864" y="987"/>
                      </a:cubicBezTo>
                      <a:cubicBezTo>
                        <a:pt x="2110" y="834"/>
                        <a:pt x="1677" y="1"/>
                        <a:pt x="10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2" name="Google Shape;2316;p51">
                  <a:extLst>
                    <a:ext uri="{FF2B5EF4-FFF2-40B4-BE49-F238E27FC236}">
                      <a16:creationId xmlns:a16="http://schemas.microsoft.com/office/drawing/2014/main" id="{6D08481B-B3A5-4309-99E8-552B81D6005E}"/>
                    </a:ext>
                  </a:extLst>
                </p:cNvPr>
                <p:cNvSpPr/>
                <p:nvPr/>
              </p:nvSpPr>
              <p:spPr>
                <a:xfrm>
                  <a:off x="4293850" y="2122225"/>
                  <a:ext cx="140350" cy="15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4" h="6255" extrusionOk="0">
                      <a:moveTo>
                        <a:pt x="3177" y="1"/>
                      </a:moveTo>
                      <a:cubicBezTo>
                        <a:pt x="1808" y="1"/>
                        <a:pt x="682" y="1214"/>
                        <a:pt x="343" y="3359"/>
                      </a:cubicBezTo>
                      <a:cubicBezTo>
                        <a:pt x="1" y="5525"/>
                        <a:pt x="1023" y="6254"/>
                        <a:pt x="2264" y="6254"/>
                      </a:cubicBezTo>
                      <a:cubicBezTo>
                        <a:pt x="2475" y="6254"/>
                        <a:pt x="2693" y="6233"/>
                        <a:pt x="2911" y="6194"/>
                      </a:cubicBezTo>
                      <a:cubicBezTo>
                        <a:pt x="4412" y="5961"/>
                        <a:pt x="5180" y="3559"/>
                        <a:pt x="5180" y="3559"/>
                      </a:cubicBezTo>
                      <a:cubicBezTo>
                        <a:pt x="5180" y="3559"/>
                        <a:pt x="5613" y="690"/>
                        <a:pt x="3945" y="123"/>
                      </a:cubicBezTo>
                      <a:cubicBezTo>
                        <a:pt x="3683" y="41"/>
                        <a:pt x="3426" y="1"/>
                        <a:pt x="3177" y="1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0" name="Google Shape;2317;p51">
                <a:extLst>
                  <a:ext uri="{FF2B5EF4-FFF2-40B4-BE49-F238E27FC236}">
                    <a16:creationId xmlns:a16="http://schemas.microsoft.com/office/drawing/2014/main" id="{9C282000-C60B-4C33-9C19-EA67239952C9}"/>
                  </a:ext>
                </a:extLst>
              </p:cNvPr>
              <p:cNvSpPr/>
              <p:nvPr/>
            </p:nvSpPr>
            <p:spPr>
              <a:xfrm>
                <a:off x="7811150" y="2757050"/>
                <a:ext cx="457200" cy="457200"/>
              </a:xfrm>
              <a:prstGeom prst="mathPlus">
                <a:avLst>
                  <a:gd name="adj1" fmla="val 2352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2DBEAA-5EC3-4517-914F-7AE0D3806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8"/>
    </mc:Choice>
    <mc:Fallback xmlns="">
      <p:transition spd="slow" advTm="21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6"/>
          <p:cNvSpPr txBox="1">
            <a:spLocks noGrp="1"/>
          </p:cNvSpPr>
          <p:nvPr>
            <p:ph type="title"/>
          </p:nvPr>
        </p:nvSpPr>
        <p:spPr>
          <a:xfrm>
            <a:off x="1075787" y="395159"/>
            <a:ext cx="7420487" cy="569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Top 5 countries with Highest Recovered Cases</a:t>
            </a:r>
            <a:endParaRPr dirty="0"/>
          </a:p>
        </p:txBody>
      </p:sp>
      <p:grpSp>
        <p:nvGrpSpPr>
          <p:cNvPr id="1773" name="Google Shape;1773;p46"/>
          <p:cNvGrpSpPr/>
          <p:nvPr/>
        </p:nvGrpSpPr>
        <p:grpSpPr>
          <a:xfrm>
            <a:off x="1624990" y="1575488"/>
            <a:ext cx="5120556" cy="2503866"/>
            <a:chOff x="2594665" y="1993642"/>
            <a:chExt cx="3946442" cy="2176817"/>
          </a:xfrm>
        </p:grpSpPr>
        <p:sp>
          <p:nvSpPr>
            <p:cNvPr id="1774" name="Google Shape;1774;p46"/>
            <p:cNvSpPr/>
            <p:nvPr/>
          </p:nvSpPr>
          <p:spPr>
            <a:xfrm>
              <a:off x="4914280" y="3057917"/>
              <a:ext cx="817684" cy="188982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4074345" y="2066261"/>
              <a:ext cx="2277202" cy="1780031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5735581" y="3466802"/>
              <a:ext cx="613208" cy="465943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6027737" y="3304050"/>
              <a:ext cx="316051" cy="1785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5727217" y="3184153"/>
              <a:ext cx="156001" cy="18231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5531327" y="3204758"/>
              <a:ext cx="299561" cy="24657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4892300" y="3471124"/>
              <a:ext cx="125660" cy="22638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6025595" y="2534300"/>
              <a:ext cx="147873" cy="23946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6281921" y="3866129"/>
              <a:ext cx="259186" cy="20298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5952497" y="2969858"/>
              <a:ext cx="128757" cy="2206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5860516" y="3269622"/>
              <a:ext cx="102494" cy="13020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4854314" y="2068035"/>
              <a:ext cx="143823" cy="9331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4459436" y="2032548"/>
              <a:ext cx="136165" cy="50824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4213615" y="2373422"/>
              <a:ext cx="64040" cy="66310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5829054" y="3429770"/>
              <a:ext cx="119067" cy="47160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5632196" y="2082130"/>
              <a:ext cx="144957" cy="31387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6058563" y="3963890"/>
              <a:ext cx="69513" cy="55747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5415473" y="3113794"/>
              <a:ext cx="45393" cy="73309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5157944" y="2021287"/>
              <a:ext cx="88879" cy="3787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4546633" y="2021816"/>
              <a:ext cx="65228" cy="3190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5918574" y="3432532"/>
              <a:ext cx="70716" cy="4388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5941784" y="2860822"/>
              <a:ext cx="37473" cy="53729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5937678" y="3088081"/>
              <a:ext cx="41813" cy="55690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4757564" y="2019813"/>
              <a:ext cx="61648" cy="27094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6454298" y="3627237"/>
              <a:ext cx="40956" cy="4582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6082948" y="3235165"/>
              <a:ext cx="36533" cy="4568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4831146" y="2015363"/>
              <a:ext cx="48227" cy="28711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6112599" y="2139510"/>
              <a:ext cx="44826" cy="23931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5252620" y="2042508"/>
              <a:ext cx="45089" cy="26893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5993884" y="3340552"/>
              <a:ext cx="43016" cy="23029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4890158" y="2020801"/>
              <a:ext cx="34294" cy="2277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3627145" y="2025265"/>
              <a:ext cx="287619" cy="5441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2594665" y="1993642"/>
              <a:ext cx="1787277" cy="217681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3340006" y="2051952"/>
              <a:ext cx="156471" cy="52484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4204298" y="2205489"/>
              <a:ext cx="118017" cy="54717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3269051" y="2886393"/>
              <a:ext cx="145731" cy="6475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3505555" y="2034337"/>
              <a:ext cx="89584" cy="64134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3399488" y="2940453"/>
              <a:ext cx="91256" cy="42336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3528488" y="2220113"/>
              <a:ext cx="71670" cy="3694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3454187" y="2040175"/>
              <a:ext cx="52111" cy="25662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3499818" y="2960958"/>
              <a:ext cx="32746" cy="25376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3717923" y="4100457"/>
              <a:ext cx="34653" cy="2245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3352668" y="2964435"/>
              <a:ext cx="31059" cy="2191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6361323" y="3387358"/>
              <a:ext cx="26194" cy="306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46"/>
            <p:cNvSpPr/>
            <p:nvPr/>
          </p:nvSpPr>
          <p:spPr>
            <a:xfrm>
              <a:off x="4838555" y="2166010"/>
              <a:ext cx="30354" cy="21698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5962049" y="3347650"/>
              <a:ext cx="27714" cy="21369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6159363" y="2532526"/>
              <a:ext cx="25475" cy="2416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4429093" y="2569530"/>
              <a:ext cx="29635" cy="7223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4627611" y="2687480"/>
              <a:ext cx="51848" cy="2599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4746823" y="2694578"/>
              <a:ext cx="27963" cy="21526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354337" y="2616993"/>
              <a:ext cx="24839" cy="2185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25" name="Google Shape;1825;p46"/>
          <p:cNvSpPr txBox="1"/>
          <p:nvPr/>
        </p:nvSpPr>
        <p:spPr>
          <a:xfrm>
            <a:off x="570024" y="2902873"/>
            <a:ext cx="2123179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6" name="Google Shape;1826;p46"/>
          <p:cNvSpPr txBox="1"/>
          <p:nvPr/>
        </p:nvSpPr>
        <p:spPr>
          <a:xfrm>
            <a:off x="675220" y="2566606"/>
            <a:ext cx="887811" cy="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Brazil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0" name="Google Shape;1830;p46"/>
          <p:cNvSpPr txBox="1"/>
          <p:nvPr/>
        </p:nvSpPr>
        <p:spPr>
          <a:xfrm>
            <a:off x="7169783" y="2524640"/>
            <a:ext cx="1450160" cy="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Russia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1" name="Google Shape;1831;p46"/>
          <p:cNvSpPr txBox="1"/>
          <p:nvPr/>
        </p:nvSpPr>
        <p:spPr>
          <a:xfrm>
            <a:off x="4807665" y="4076424"/>
            <a:ext cx="959835" cy="54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28.09M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2" name="Google Shape;1832;p46"/>
          <p:cNvSpPr txBox="1"/>
          <p:nvPr/>
        </p:nvSpPr>
        <p:spPr>
          <a:xfrm>
            <a:off x="4800769" y="3818145"/>
            <a:ext cx="2123179" cy="3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India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3" name="Google Shape;1833;p46"/>
          <p:cNvSpPr txBox="1"/>
          <p:nvPr/>
        </p:nvSpPr>
        <p:spPr>
          <a:xfrm>
            <a:off x="570024" y="1687611"/>
            <a:ext cx="2123179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4" name="Google Shape;1834;p46"/>
          <p:cNvSpPr txBox="1"/>
          <p:nvPr/>
        </p:nvSpPr>
        <p:spPr>
          <a:xfrm>
            <a:off x="544970" y="1399105"/>
            <a:ext cx="785998" cy="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USA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6" name="Google Shape;1836;p46"/>
          <p:cNvSpPr txBox="1"/>
          <p:nvPr/>
        </p:nvSpPr>
        <p:spPr>
          <a:xfrm>
            <a:off x="7169783" y="1309378"/>
            <a:ext cx="1450160" cy="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Turkey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37" name="Google Shape;1837;p46"/>
          <p:cNvCxnSpPr>
            <a:cxnSpLocks/>
          </p:cNvCxnSpPr>
          <p:nvPr/>
        </p:nvCxnSpPr>
        <p:spPr>
          <a:xfrm>
            <a:off x="626601" y="1792175"/>
            <a:ext cx="8101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8" name="Google Shape;1838;p46"/>
          <p:cNvCxnSpPr>
            <a:cxnSpLocks/>
          </p:cNvCxnSpPr>
          <p:nvPr/>
        </p:nvCxnSpPr>
        <p:spPr>
          <a:xfrm>
            <a:off x="7218254" y="1686386"/>
            <a:ext cx="855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9" name="Google Shape;1839;p46"/>
          <p:cNvCxnSpPr>
            <a:cxnSpLocks/>
          </p:cNvCxnSpPr>
          <p:nvPr/>
        </p:nvCxnSpPr>
        <p:spPr>
          <a:xfrm>
            <a:off x="717797" y="2985167"/>
            <a:ext cx="810191" cy="122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0" name="Google Shape;1840;p46"/>
          <p:cNvCxnSpPr>
            <a:cxnSpLocks/>
          </p:cNvCxnSpPr>
          <p:nvPr/>
        </p:nvCxnSpPr>
        <p:spPr>
          <a:xfrm>
            <a:off x="7186076" y="2910469"/>
            <a:ext cx="9731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2" name="Google Shape;1842;p46"/>
          <p:cNvCxnSpPr>
            <a:cxnSpLocks/>
          </p:cNvCxnSpPr>
          <p:nvPr/>
        </p:nvCxnSpPr>
        <p:spPr>
          <a:xfrm flipV="1">
            <a:off x="4757803" y="4144208"/>
            <a:ext cx="843855" cy="18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46"/>
          <p:cNvCxnSpPr>
            <a:cxnSpLocks/>
          </p:cNvCxnSpPr>
          <p:nvPr/>
        </p:nvCxnSpPr>
        <p:spPr>
          <a:xfrm>
            <a:off x="1504563" y="1650904"/>
            <a:ext cx="776478" cy="61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44" name="Google Shape;1844;p46"/>
          <p:cNvCxnSpPr>
            <a:cxnSpLocks/>
          </p:cNvCxnSpPr>
          <p:nvPr/>
        </p:nvCxnSpPr>
        <p:spPr>
          <a:xfrm>
            <a:off x="1637788" y="2943544"/>
            <a:ext cx="1410787" cy="5579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46" name="Google Shape;1846;p46"/>
          <p:cNvCxnSpPr>
            <a:cxnSpLocks/>
          </p:cNvCxnSpPr>
          <p:nvPr/>
        </p:nvCxnSpPr>
        <p:spPr>
          <a:xfrm rot="10800000" flipV="1">
            <a:off x="3974373" y="1639391"/>
            <a:ext cx="3127640" cy="5399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47" name="Google Shape;1847;p46"/>
          <p:cNvCxnSpPr>
            <a:cxnSpLocks/>
            <a:stCxn id="1830" idx="1"/>
          </p:cNvCxnSpPr>
          <p:nvPr/>
        </p:nvCxnSpPr>
        <p:spPr>
          <a:xfrm rot="10800000">
            <a:off x="5450541" y="2438814"/>
            <a:ext cx="1719242" cy="2859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48" name="Google Shape;1848;p46"/>
          <p:cNvCxnSpPr>
            <a:cxnSpLocks/>
          </p:cNvCxnSpPr>
          <p:nvPr/>
        </p:nvCxnSpPr>
        <p:spPr>
          <a:xfrm rot="16200000" flipV="1">
            <a:off x="4579025" y="3211857"/>
            <a:ext cx="1206994" cy="55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78" name="Google Shape;1831;p46">
            <a:extLst>
              <a:ext uri="{FF2B5EF4-FFF2-40B4-BE49-F238E27FC236}">
                <a16:creationId xmlns:a16="http://schemas.microsoft.com/office/drawing/2014/main" id="{A35C5B01-9FAA-4FA3-96F5-7946C4832F89}"/>
              </a:ext>
            </a:extLst>
          </p:cNvPr>
          <p:cNvSpPr txBox="1"/>
          <p:nvPr/>
        </p:nvSpPr>
        <p:spPr>
          <a:xfrm>
            <a:off x="626601" y="1690473"/>
            <a:ext cx="959835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6.30M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1831;p46">
            <a:extLst>
              <a:ext uri="{FF2B5EF4-FFF2-40B4-BE49-F238E27FC236}">
                <a16:creationId xmlns:a16="http://schemas.microsoft.com/office/drawing/2014/main" id="{A506C79B-A9CB-46CC-8C4C-2E2D30F93ACD}"/>
              </a:ext>
            </a:extLst>
          </p:cNvPr>
          <p:cNvSpPr txBox="1"/>
          <p:nvPr/>
        </p:nvSpPr>
        <p:spPr>
          <a:xfrm>
            <a:off x="730881" y="2884612"/>
            <a:ext cx="959835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15.40M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1831;p46">
            <a:extLst>
              <a:ext uri="{FF2B5EF4-FFF2-40B4-BE49-F238E27FC236}">
                <a16:creationId xmlns:a16="http://schemas.microsoft.com/office/drawing/2014/main" id="{EDFC9BD7-27EC-4CD8-923A-DCB5D066DD68}"/>
              </a:ext>
            </a:extLst>
          </p:cNvPr>
          <p:cNvSpPr txBox="1"/>
          <p:nvPr/>
        </p:nvSpPr>
        <p:spPr>
          <a:xfrm>
            <a:off x="7317059" y="1605931"/>
            <a:ext cx="818784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5.20M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1831;p46">
            <a:extLst>
              <a:ext uri="{FF2B5EF4-FFF2-40B4-BE49-F238E27FC236}">
                <a16:creationId xmlns:a16="http://schemas.microsoft.com/office/drawing/2014/main" id="{95936B57-822F-4E04-949A-4285CD7D00D6}"/>
              </a:ext>
            </a:extLst>
          </p:cNvPr>
          <p:cNvSpPr txBox="1"/>
          <p:nvPr/>
        </p:nvSpPr>
        <p:spPr>
          <a:xfrm>
            <a:off x="7186076" y="2827421"/>
            <a:ext cx="887389" cy="5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4.75M</a:t>
            </a:r>
            <a:endParaRPr lang="en-US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5" name="Google Shape;5046;p67">
            <a:extLst>
              <a:ext uri="{FF2B5EF4-FFF2-40B4-BE49-F238E27FC236}">
                <a16:creationId xmlns:a16="http://schemas.microsoft.com/office/drawing/2014/main" id="{318C3714-CFE8-4D0A-B650-3A285D3295FF}"/>
              </a:ext>
            </a:extLst>
          </p:cNvPr>
          <p:cNvGrpSpPr/>
          <p:nvPr/>
        </p:nvGrpSpPr>
        <p:grpSpPr>
          <a:xfrm rot="20102107" flipH="1">
            <a:off x="295768" y="3208320"/>
            <a:ext cx="1455583" cy="2346427"/>
            <a:chOff x="6657355" y="221675"/>
            <a:chExt cx="2059068" cy="2644025"/>
          </a:xfrm>
        </p:grpSpPr>
        <p:sp>
          <p:nvSpPr>
            <p:cNvPr id="106" name="Google Shape;5047;p67">
              <a:extLst>
                <a:ext uri="{FF2B5EF4-FFF2-40B4-BE49-F238E27FC236}">
                  <a16:creationId xmlns:a16="http://schemas.microsoft.com/office/drawing/2014/main" id="{2FD391C0-52DB-4108-998C-97814C503515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7" name="Google Shape;5048;p67">
              <a:extLst>
                <a:ext uri="{FF2B5EF4-FFF2-40B4-BE49-F238E27FC236}">
                  <a16:creationId xmlns:a16="http://schemas.microsoft.com/office/drawing/2014/main" id="{838C6C15-3333-420C-A383-520AA714AEAD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08" name="Google Shape;5049;p67">
                <a:extLst>
                  <a:ext uri="{FF2B5EF4-FFF2-40B4-BE49-F238E27FC236}">
                    <a16:creationId xmlns:a16="http://schemas.microsoft.com/office/drawing/2014/main" id="{FD078B5B-2368-4341-85D0-26591F2E7583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5050;p67">
                <a:extLst>
                  <a:ext uri="{FF2B5EF4-FFF2-40B4-BE49-F238E27FC236}">
                    <a16:creationId xmlns:a16="http://schemas.microsoft.com/office/drawing/2014/main" id="{482F5402-A860-4ACD-9B72-BAE473219FFA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5051;p67">
                <a:extLst>
                  <a:ext uri="{FF2B5EF4-FFF2-40B4-BE49-F238E27FC236}">
                    <a16:creationId xmlns:a16="http://schemas.microsoft.com/office/drawing/2014/main" id="{4FF7D814-BED9-43FE-9850-E12A308DA02C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5052;p67">
                <a:extLst>
                  <a:ext uri="{FF2B5EF4-FFF2-40B4-BE49-F238E27FC236}">
                    <a16:creationId xmlns:a16="http://schemas.microsoft.com/office/drawing/2014/main" id="{C521B765-0407-406C-81C9-AB59D39479C9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5053;p67">
                <a:extLst>
                  <a:ext uri="{FF2B5EF4-FFF2-40B4-BE49-F238E27FC236}">
                    <a16:creationId xmlns:a16="http://schemas.microsoft.com/office/drawing/2014/main" id="{832F4EC0-0D68-4753-B120-A4C3D663B2B3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5054;p67">
                <a:extLst>
                  <a:ext uri="{FF2B5EF4-FFF2-40B4-BE49-F238E27FC236}">
                    <a16:creationId xmlns:a16="http://schemas.microsoft.com/office/drawing/2014/main" id="{27C5CBC2-1118-4878-8E73-BA9703C57903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5055;p67">
                <a:extLst>
                  <a:ext uri="{FF2B5EF4-FFF2-40B4-BE49-F238E27FC236}">
                    <a16:creationId xmlns:a16="http://schemas.microsoft.com/office/drawing/2014/main" id="{5E7DB939-DFCB-4F78-806B-6CB1DBD88779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5056;p67">
                <a:extLst>
                  <a:ext uri="{FF2B5EF4-FFF2-40B4-BE49-F238E27FC236}">
                    <a16:creationId xmlns:a16="http://schemas.microsoft.com/office/drawing/2014/main" id="{AF86B90C-9DCF-4C93-99B3-53E6124DFF1E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5057;p67">
                <a:extLst>
                  <a:ext uri="{FF2B5EF4-FFF2-40B4-BE49-F238E27FC236}">
                    <a16:creationId xmlns:a16="http://schemas.microsoft.com/office/drawing/2014/main" id="{E5937756-57A6-4C1B-9C9D-57EE3E266737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5058;p67">
                <a:extLst>
                  <a:ext uri="{FF2B5EF4-FFF2-40B4-BE49-F238E27FC236}">
                    <a16:creationId xmlns:a16="http://schemas.microsoft.com/office/drawing/2014/main" id="{32568C41-5BF1-4BEC-A6D0-386D90172FBB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5059;p67">
                <a:extLst>
                  <a:ext uri="{FF2B5EF4-FFF2-40B4-BE49-F238E27FC236}">
                    <a16:creationId xmlns:a16="http://schemas.microsoft.com/office/drawing/2014/main" id="{B7255F7F-AB2C-4259-849C-3D3199E23007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5060;p67">
                <a:extLst>
                  <a:ext uri="{FF2B5EF4-FFF2-40B4-BE49-F238E27FC236}">
                    <a16:creationId xmlns:a16="http://schemas.microsoft.com/office/drawing/2014/main" id="{000B025B-4B2F-48DB-A873-31D69CCD94B3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5061;p67">
                <a:extLst>
                  <a:ext uri="{FF2B5EF4-FFF2-40B4-BE49-F238E27FC236}">
                    <a16:creationId xmlns:a16="http://schemas.microsoft.com/office/drawing/2014/main" id="{B2C4DAA8-FCBF-4599-8335-90626D39012A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5062;p67">
                <a:extLst>
                  <a:ext uri="{FF2B5EF4-FFF2-40B4-BE49-F238E27FC236}">
                    <a16:creationId xmlns:a16="http://schemas.microsoft.com/office/drawing/2014/main" id="{1D0EA41C-4B03-4112-9820-7385F4909695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5063;p67">
                <a:extLst>
                  <a:ext uri="{FF2B5EF4-FFF2-40B4-BE49-F238E27FC236}">
                    <a16:creationId xmlns:a16="http://schemas.microsoft.com/office/drawing/2014/main" id="{7889F18B-C1B6-427C-9C66-609736858142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5064;p67">
                <a:extLst>
                  <a:ext uri="{FF2B5EF4-FFF2-40B4-BE49-F238E27FC236}">
                    <a16:creationId xmlns:a16="http://schemas.microsoft.com/office/drawing/2014/main" id="{590DB155-C46D-446B-9031-A6EEAA325C22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5065;p67">
                <a:extLst>
                  <a:ext uri="{FF2B5EF4-FFF2-40B4-BE49-F238E27FC236}">
                    <a16:creationId xmlns:a16="http://schemas.microsoft.com/office/drawing/2014/main" id="{EB9F6AA6-7037-41DE-8B15-E35933877905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5066;p67">
                <a:extLst>
                  <a:ext uri="{FF2B5EF4-FFF2-40B4-BE49-F238E27FC236}">
                    <a16:creationId xmlns:a16="http://schemas.microsoft.com/office/drawing/2014/main" id="{5B4825ED-A0FA-41A9-B952-34887D1BF862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5067;p67">
                <a:extLst>
                  <a:ext uri="{FF2B5EF4-FFF2-40B4-BE49-F238E27FC236}">
                    <a16:creationId xmlns:a16="http://schemas.microsoft.com/office/drawing/2014/main" id="{90794E3F-37E1-4A29-8146-333ACFBBAC81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5068;p67">
                <a:extLst>
                  <a:ext uri="{FF2B5EF4-FFF2-40B4-BE49-F238E27FC236}">
                    <a16:creationId xmlns:a16="http://schemas.microsoft.com/office/drawing/2014/main" id="{F22B5136-1F71-4BC1-867F-1C1AE91DF3BB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5069;p67">
                <a:extLst>
                  <a:ext uri="{FF2B5EF4-FFF2-40B4-BE49-F238E27FC236}">
                    <a16:creationId xmlns:a16="http://schemas.microsoft.com/office/drawing/2014/main" id="{A7AED25C-809E-4965-A146-A492568146C3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5070;p67">
                <a:extLst>
                  <a:ext uri="{FF2B5EF4-FFF2-40B4-BE49-F238E27FC236}">
                    <a16:creationId xmlns:a16="http://schemas.microsoft.com/office/drawing/2014/main" id="{6503A7AF-6E1B-49A6-83FF-4AD6A89A9ECA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5071;p67">
                <a:extLst>
                  <a:ext uri="{FF2B5EF4-FFF2-40B4-BE49-F238E27FC236}">
                    <a16:creationId xmlns:a16="http://schemas.microsoft.com/office/drawing/2014/main" id="{32A5E71E-761B-45A3-A348-4DDA031E4AC9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5072;p67">
                <a:extLst>
                  <a:ext uri="{FF2B5EF4-FFF2-40B4-BE49-F238E27FC236}">
                    <a16:creationId xmlns:a16="http://schemas.microsoft.com/office/drawing/2014/main" id="{AB10D8C1-B8A6-4135-A52C-F6DF75DF2957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5073;p67">
                <a:extLst>
                  <a:ext uri="{FF2B5EF4-FFF2-40B4-BE49-F238E27FC236}">
                    <a16:creationId xmlns:a16="http://schemas.microsoft.com/office/drawing/2014/main" id="{316BA60B-756D-4725-A77F-6F46A8562568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5074;p67">
                <a:extLst>
                  <a:ext uri="{FF2B5EF4-FFF2-40B4-BE49-F238E27FC236}">
                    <a16:creationId xmlns:a16="http://schemas.microsoft.com/office/drawing/2014/main" id="{CC0A2E18-496B-42D8-83EE-99F033EF319D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5075;p67">
                <a:extLst>
                  <a:ext uri="{FF2B5EF4-FFF2-40B4-BE49-F238E27FC236}">
                    <a16:creationId xmlns:a16="http://schemas.microsoft.com/office/drawing/2014/main" id="{38452327-E14F-4B5B-A57B-C772D9618918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5076;p67">
                <a:extLst>
                  <a:ext uri="{FF2B5EF4-FFF2-40B4-BE49-F238E27FC236}">
                    <a16:creationId xmlns:a16="http://schemas.microsoft.com/office/drawing/2014/main" id="{93F4C7CD-81AE-4E9F-91E0-F420A9A04B71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5077;p67">
                <a:extLst>
                  <a:ext uri="{FF2B5EF4-FFF2-40B4-BE49-F238E27FC236}">
                    <a16:creationId xmlns:a16="http://schemas.microsoft.com/office/drawing/2014/main" id="{6CCC836B-CE3F-4223-9AF0-2B88ED232464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5078;p67">
                <a:extLst>
                  <a:ext uri="{FF2B5EF4-FFF2-40B4-BE49-F238E27FC236}">
                    <a16:creationId xmlns:a16="http://schemas.microsoft.com/office/drawing/2014/main" id="{38EE0194-557E-400F-A0C2-2961233651C3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5079;p67">
                <a:extLst>
                  <a:ext uri="{FF2B5EF4-FFF2-40B4-BE49-F238E27FC236}">
                    <a16:creationId xmlns:a16="http://schemas.microsoft.com/office/drawing/2014/main" id="{B5B21817-C2B3-4B3A-8C86-4881712A1B9C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5080;p67">
                <a:extLst>
                  <a:ext uri="{FF2B5EF4-FFF2-40B4-BE49-F238E27FC236}">
                    <a16:creationId xmlns:a16="http://schemas.microsoft.com/office/drawing/2014/main" id="{CAB2C719-198C-426A-AC23-77D09EF4BB35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5081;p67">
                <a:extLst>
                  <a:ext uri="{FF2B5EF4-FFF2-40B4-BE49-F238E27FC236}">
                    <a16:creationId xmlns:a16="http://schemas.microsoft.com/office/drawing/2014/main" id="{6560F037-0EC8-444A-9CE2-8F181D325446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5082;p67">
                <a:extLst>
                  <a:ext uri="{FF2B5EF4-FFF2-40B4-BE49-F238E27FC236}">
                    <a16:creationId xmlns:a16="http://schemas.microsoft.com/office/drawing/2014/main" id="{FCE590BD-1021-44FB-858C-A1C88DF15A4F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5083;p67">
                <a:extLst>
                  <a:ext uri="{FF2B5EF4-FFF2-40B4-BE49-F238E27FC236}">
                    <a16:creationId xmlns:a16="http://schemas.microsoft.com/office/drawing/2014/main" id="{29162949-63B9-4D7E-9082-5109D9475E33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5084;p67">
                <a:extLst>
                  <a:ext uri="{FF2B5EF4-FFF2-40B4-BE49-F238E27FC236}">
                    <a16:creationId xmlns:a16="http://schemas.microsoft.com/office/drawing/2014/main" id="{1F462ADE-44F8-483F-905F-F7701D2D75C0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5085;p67">
                <a:extLst>
                  <a:ext uri="{FF2B5EF4-FFF2-40B4-BE49-F238E27FC236}">
                    <a16:creationId xmlns:a16="http://schemas.microsoft.com/office/drawing/2014/main" id="{29D3F3DB-5188-4EC5-8749-7D348960B973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5" name="Google Shape;2106;p50">
            <a:extLst>
              <a:ext uri="{FF2B5EF4-FFF2-40B4-BE49-F238E27FC236}">
                <a16:creationId xmlns:a16="http://schemas.microsoft.com/office/drawing/2014/main" id="{1F0AC2AA-4FC2-4B90-9089-E964384C11AC}"/>
              </a:ext>
            </a:extLst>
          </p:cNvPr>
          <p:cNvGrpSpPr/>
          <p:nvPr/>
        </p:nvGrpSpPr>
        <p:grpSpPr>
          <a:xfrm rot="2892641" flipH="1">
            <a:off x="7288844" y="3579502"/>
            <a:ext cx="1689898" cy="1636618"/>
            <a:chOff x="6855525" y="3005825"/>
            <a:chExt cx="2128541" cy="2034921"/>
          </a:xfrm>
        </p:grpSpPr>
        <p:sp>
          <p:nvSpPr>
            <p:cNvPr id="146" name="Google Shape;2107;p50">
              <a:extLst>
                <a:ext uri="{FF2B5EF4-FFF2-40B4-BE49-F238E27FC236}">
                  <a16:creationId xmlns:a16="http://schemas.microsoft.com/office/drawing/2014/main" id="{2CEF153C-2CA5-4F9D-A656-9FCBB7254E0D}"/>
                </a:ext>
              </a:extLst>
            </p:cNvPr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7" name="Google Shape;2108;p50">
              <a:extLst>
                <a:ext uri="{FF2B5EF4-FFF2-40B4-BE49-F238E27FC236}">
                  <a16:creationId xmlns:a16="http://schemas.microsoft.com/office/drawing/2014/main" id="{441965A4-B487-4BA2-9E08-C9CFE38E2AD5}"/>
                </a:ext>
              </a:extLst>
            </p:cNvPr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148" name="Google Shape;2109;p50">
                <a:extLst>
                  <a:ext uri="{FF2B5EF4-FFF2-40B4-BE49-F238E27FC236}">
                    <a16:creationId xmlns:a16="http://schemas.microsoft.com/office/drawing/2014/main" id="{C19BD293-47B1-48AE-B0C1-49A1F818A005}"/>
                  </a:ext>
                </a:extLst>
              </p:cNvPr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110;p50">
                <a:extLst>
                  <a:ext uri="{FF2B5EF4-FFF2-40B4-BE49-F238E27FC236}">
                    <a16:creationId xmlns:a16="http://schemas.microsoft.com/office/drawing/2014/main" id="{A5C28589-3E25-414F-9467-1B0EF5C77F0D}"/>
                  </a:ext>
                </a:extLst>
              </p:cNvPr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111;p50">
                <a:extLst>
                  <a:ext uri="{FF2B5EF4-FFF2-40B4-BE49-F238E27FC236}">
                    <a16:creationId xmlns:a16="http://schemas.microsoft.com/office/drawing/2014/main" id="{ED98C7E5-5293-41E3-A2D4-4BDBC4D47947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112;p50">
                <a:extLst>
                  <a:ext uri="{FF2B5EF4-FFF2-40B4-BE49-F238E27FC236}">
                    <a16:creationId xmlns:a16="http://schemas.microsoft.com/office/drawing/2014/main" id="{B4274244-156E-40D6-A795-1E910D1B05EF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113;p50">
                <a:extLst>
                  <a:ext uri="{FF2B5EF4-FFF2-40B4-BE49-F238E27FC236}">
                    <a16:creationId xmlns:a16="http://schemas.microsoft.com/office/drawing/2014/main" id="{1A73F762-A192-4246-89E7-13B3D5A41F0A}"/>
                  </a:ext>
                </a:extLst>
              </p:cNvPr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114;p50">
                <a:extLst>
                  <a:ext uri="{FF2B5EF4-FFF2-40B4-BE49-F238E27FC236}">
                    <a16:creationId xmlns:a16="http://schemas.microsoft.com/office/drawing/2014/main" id="{B2C5FE5F-BEF5-4487-9C83-C4F7235C44C6}"/>
                  </a:ext>
                </a:extLst>
              </p:cNvPr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115;p50">
                <a:extLst>
                  <a:ext uri="{FF2B5EF4-FFF2-40B4-BE49-F238E27FC236}">
                    <a16:creationId xmlns:a16="http://schemas.microsoft.com/office/drawing/2014/main" id="{6EAD088B-FA64-4A4D-B9CA-8E27CC90DEF2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116;p50">
                <a:extLst>
                  <a:ext uri="{FF2B5EF4-FFF2-40B4-BE49-F238E27FC236}">
                    <a16:creationId xmlns:a16="http://schemas.microsoft.com/office/drawing/2014/main" id="{DC9EF323-8D91-41C1-B191-B2973AB30C2A}"/>
                  </a:ext>
                </a:extLst>
              </p:cNvPr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117;p50">
                <a:extLst>
                  <a:ext uri="{FF2B5EF4-FFF2-40B4-BE49-F238E27FC236}">
                    <a16:creationId xmlns:a16="http://schemas.microsoft.com/office/drawing/2014/main" id="{F36CBE3D-398E-476B-AFFF-E23DBC6CEDF3}"/>
                  </a:ext>
                </a:extLst>
              </p:cNvPr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118;p50">
                <a:extLst>
                  <a:ext uri="{FF2B5EF4-FFF2-40B4-BE49-F238E27FC236}">
                    <a16:creationId xmlns:a16="http://schemas.microsoft.com/office/drawing/2014/main" id="{A2074C2C-4F89-45D0-B53F-AC43073527FA}"/>
                  </a:ext>
                </a:extLst>
              </p:cNvPr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119;p50">
                <a:extLst>
                  <a:ext uri="{FF2B5EF4-FFF2-40B4-BE49-F238E27FC236}">
                    <a16:creationId xmlns:a16="http://schemas.microsoft.com/office/drawing/2014/main" id="{C4D1DEDF-EAB0-49A2-AE3E-4F1C2C4FA66D}"/>
                  </a:ext>
                </a:extLst>
              </p:cNvPr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120;p50">
                <a:extLst>
                  <a:ext uri="{FF2B5EF4-FFF2-40B4-BE49-F238E27FC236}">
                    <a16:creationId xmlns:a16="http://schemas.microsoft.com/office/drawing/2014/main" id="{F95B1518-7BF5-42C8-9B53-007BCCF80648}"/>
                  </a:ext>
                </a:extLst>
              </p:cNvPr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121;p50">
                <a:extLst>
                  <a:ext uri="{FF2B5EF4-FFF2-40B4-BE49-F238E27FC236}">
                    <a16:creationId xmlns:a16="http://schemas.microsoft.com/office/drawing/2014/main" id="{3D61239F-9576-4740-8C19-ECD86A59F838}"/>
                  </a:ext>
                </a:extLst>
              </p:cNvPr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122;p50">
                <a:extLst>
                  <a:ext uri="{FF2B5EF4-FFF2-40B4-BE49-F238E27FC236}">
                    <a16:creationId xmlns:a16="http://schemas.microsoft.com/office/drawing/2014/main" id="{01EA51C9-F03F-4C8E-BB48-118C91660571}"/>
                  </a:ext>
                </a:extLst>
              </p:cNvPr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123;p50">
                <a:extLst>
                  <a:ext uri="{FF2B5EF4-FFF2-40B4-BE49-F238E27FC236}">
                    <a16:creationId xmlns:a16="http://schemas.microsoft.com/office/drawing/2014/main" id="{0932C354-65B7-4828-BF1E-F82F47E7A179}"/>
                  </a:ext>
                </a:extLst>
              </p:cNvPr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63" name="Google Shape;5209;p67">
            <a:extLst>
              <a:ext uri="{FF2B5EF4-FFF2-40B4-BE49-F238E27FC236}">
                <a16:creationId xmlns:a16="http://schemas.microsoft.com/office/drawing/2014/main" id="{92559B28-6E2D-477F-B177-EEBCEFEDA703}"/>
              </a:ext>
            </a:extLst>
          </p:cNvPr>
          <p:cNvGrpSpPr/>
          <p:nvPr/>
        </p:nvGrpSpPr>
        <p:grpSpPr>
          <a:xfrm>
            <a:off x="-310693" y="-252662"/>
            <a:ext cx="1352034" cy="1197839"/>
            <a:chOff x="6660325" y="3820125"/>
            <a:chExt cx="1242421" cy="1142979"/>
          </a:xfrm>
        </p:grpSpPr>
        <p:sp>
          <p:nvSpPr>
            <p:cNvPr id="164" name="Google Shape;5210;p67">
              <a:extLst>
                <a:ext uri="{FF2B5EF4-FFF2-40B4-BE49-F238E27FC236}">
                  <a16:creationId xmlns:a16="http://schemas.microsoft.com/office/drawing/2014/main" id="{4DF55F1E-02E5-4B66-B904-D532F63320CF}"/>
                </a:ext>
              </a:extLst>
            </p:cNvPr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5" name="Google Shape;5211;p67">
              <a:extLst>
                <a:ext uri="{FF2B5EF4-FFF2-40B4-BE49-F238E27FC236}">
                  <a16:creationId xmlns:a16="http://schemas.microsoft.com/office/drawing/2014/main" id="{0C624A62-585E-451F-A0AC-26510AB190BE}"/>
                </a:ext>
              </a:extLst>
            </p:cNvPr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166" name="Google Shape;5212;p67">
                <a:extLst>
                  <a:ext uri="{FF2B5EF4-FFF2-40B4-BE49-F238E27FC236}">
                    <a16:creationId xmlns:a16="http://schemas.microsoft.com/office/drawing/2014/main" id="{98C99F12-1B88-428F-8027-8EAADBB63DAA}"/>
                  </a:ext>
                </a:extLst>
              </p:cNvPr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5213;p67">
                <a:extLst>
                  <a:ext uri="{FF2B5EF4-FFF2-40B4-BE49-F238E27FC236}">
                    <a16:creationId xmlns:a16="http://schemas.microsoft.com/office/drawing/2014/main" id="{7050A837-C28A-454E-93AB-69B92E0F4312}"/>
                  </a:ext>
                </a:extLst>
              </p:cNvPr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5214;p67">
                <a:extLst>
                  <a:ext uri="{FF2B5EF4-FFF2-40B4-BE49-F238E27FC236}">
                    <a16:creationId xmlns:a16="http://schemas.microsoft.com/office/drawing/2014/main" id="{D544CCAE-658F-4C80-A328-82DF07FA015B}"/>
                  </a:ext>
                </a:extLst>
              </p:cNvPr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5215;p67">
                <a:extLst>
                  <a:ext uri="{FF2B5EF4-FFF2-40B4-BE49-F238E27FC236}">
                    <a16:creationId xmlns:a16="http://schemas.microsoft.com/office/drawing/2014/main" id="{3114C368-FB01-496B-B040-ECFF48986489}"/>
                  </a:ext>
                </a:extLst>
              </p:cNvPr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5216;p67">
                <a:extLst>
                  <a:ext uri="{FF2B5EF4-FFF2-40B4-BE49-F238E27FC236}">
                    <a16:creationId xmlns:a16="http://schemas.microsoft.com/office/drawing/2014/main" id="{A4B917E4-2196-43F6-A93C-369DE37BE583}"/>
                  </a:ext>
                </a:extLst>
              </p:cNvPr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5217;p67">
                <a:extLst>
                  <a:ext uri="{FF2B5EF4-FFF2-40B4-BE49-F238E27FC236}">
                    <a16:creationId xmlns:a16="http://schemas.microsoft.com/office/drawing/2014/main" id="{881E2CC3-B318-432D-AA1A-2B54673E43C4}"/>
                  </a:ext>
                </a:extLst>
              </p:cNvPr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5218;p67">
                <a:extLst>
                  <a:ext uri="{FF2B5EF4-FFF2-40B4-BE49-F238E27FC236}">
                    <a16:creationId xmlns:a16="http://schemas.microsoft.com/office/drawing/2014/main" id="{D6CE5A35-096C-4E82-B2F8-B33837ACCB9E}"/>
                  </a:ext>
                </a:extLst>
              </p:cNvPr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5219;p67">
                <a:extLst>
                  <a:ext uri="{FF2B5EF4-FFF2-40B4-BE49-F238E27FC236}">
                    <a16:creationId xmlns:a16="http://schemas.microsoft.com/office/drawing/2014/main" id="{A0D69FB2-CD03-4B9A-95B4-88B589EF57DC}"/>
                  </a:ext>
                </a:extLst>
              </p:cNvPr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5220;p67">
                <a:extLst>
                  <a:ext uri="{FF2B5EF4-FFF2-40B4-BE49-F238E27FC236}">
                    <a16:creationId xmlns:a16="http://schemas.microsoft.com/office/drawing/2014/main" id="{080532FB-69C0-4561-875C-1E413A601034}"/>
                  </a:ext>
                </a:extLst>
              </p:cNvPr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5221;p67">
                <a:extLst>
                  <a:ext uri="{FF2B5EF4-FFF2-40B4-BE49-F238E27FC236}">
                    <a16:creationId xmlns:a16="http://schemas.microsoft.com/office/drawing/2014/main" id="{86DE2E63-CD2A-4A8B-99F3-3E179646C236}"/>
                  </a:ext>
                </a:extLst>
              </p:cNvPr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5222;p67">
                <a:extLst>
                  <a:ext uri="{FF2B5EF4-FFF2-40B4-BE49-F238E27FC236}">
                    <a16:creationId xmlns:a16="http://schemas.microsoft.com/office/drawing/2014/main" id="{3EE4257D-7808-4C21-9E83-B7048ACC818E}"/>
                  </a:ext>
                </a:extLst>
              </p:cNvPr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5223;p67">
                <a:extLst>
                  <a:ext uri="{FF2B5EF4-FFF2-40B4-BE49-F238E27FC236}">
                    <a16:creationId xmlns:a16="http://schemas.microsoft.com/office/drawing/2014/main" id="{943E4B8F-899F-4CE8-BD98-2FF94DB85EFA}"/>
                  </a:ext>
                </a:extLst>
              </p:cNvPr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5224;p67">
                <a:extLst>
                  <a:ext uri="{FF2B5EF4-FFF2-40B4-BE49-F238E27FC236}">
                    <a16:creationId xmlns:a16="http://schemas.microsoft.com/office/drawing/2014/main" id="{FF96A2E2-6CE0-4F40-9DBD-4123C3348AF9}"/>
                  </a:ext>
                </a:extLst>
              </p:cNvPr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5225;p67">
                <a:extLst>
                  <a:ext uri="{FF2B5EF4-FFF2-40B4-BE49-F238E27FC236}">
                    <a16:creationId xmlns:a16="http://schemas.microsoft.com/office/drawing/2014/main" id="{F6D32F7F-90F6-49D1-8BA3-D48B182ED977}"/>
                  </a:ext>
                </a:extLst>
              </p:cNvPr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5226;p67">
                <a:extLst>
                  <a:ext uri="{FF2B5EF4-FFF2-40B4-BE49-F238E27FC236}">
                    <a16:creationId xmlns:a16="http://schemas.microsoft.com/office/drawing/2014/main" id="{18141BF7-5813-49D6-8573-44CEC18BECE5}"/>
                  </a:ext>
                </a:extLst>
              </p:cNvPr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5227;p67">
                <a:extLst>
                  <a:ext uri="{FF2B5EF4-FFF2-40B4-BE49-F238E27FC236}">
                    <a16:creationId xmlns:a16="http://schemas.microsoft.com/office/drawing/2014/main" id="{DD4B219D-D468-46BC-8A96-D67018C2139D}"/>
                  </a:ext>
                </a:extLst>
              </p:cNvPr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5228;p67">
                <a:extLst>
                  <a:ext uri="{FF2B5EF4-FFF2-40B4-BE49-F238E27FC236}">
                    <a16:creationId xmlns:a16="http://schemas.microsoft.com/office/drawing/2014/main" id="{55CC3458-5632-4E83-85E0-794E48E21158}"/>
                  </a:ext>
                </a:extLst>
              </p:cNvPr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5229;p67">
                <a:extLst>
                  <a:ext uri="{FF2B5EF4-FFF2-40B4-BE49-F238E27FC236}">
                    <a16:creationId xmlns:a16="http://schemas.microsoft.com/office/drawing/2014/main" id="{CA90975A-494F-4092-AED7-3D1DC843A9BB}"/>
                  </a:ext>
                </a:extLst>
              </p:cNvPr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5230;p67">
                <a:extLst>
                  <a:ext uri="{FF2B5EF4-FFF2-40B4-BE49-F238E27FC236}">
                    <a16:creationId xmlns:a16="http://schemas.microsoft.com/office/drawing/2014/main" id="{D4237230-24D6-4B88-95CA-ECBAB0467D7F}"/>
                  </a:ext>
                </a:extLst>
              </p:cNvPr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5231;p67">
                <a:extLst>
                  <a:ext uri="{FF2B5EF4-FFF2-40B4-BE49-F238E27FC236}">
                    <a16:creationId xmlns:a16="http://schemas.microsoft.com/office/drawing/2014/main" id="{4E586A3C-E358-4F98-B299-B51BB2F93981}"/>
                  </a:ext>
                </a:extLst>
              </p:cNvPr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5232;p67">
                <a:extLst>
                  <a:ext uri="{FF2B5EF4-FFF2-40B4-BE49-F238E27FC236}">
                    <a16:creationId xmlns:a16="http://schemas.microsoft.com/office/drawing/2014/main" id="{C2406D1D-D7D9-4323-AEA3-D71C8B5F0FEC}"/>
                  </a:ext>
                </a:extLst>
              </p:cNvPr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5233;p67">
                <a:extLst>
                  <a:ext uri="{FF2B5EF4-FFF2-40B4-BE49-F238E27FC236}">
                    <a16:creationId xmlns:a16="http://schemas.microsoft.com/office/drawing/2014/main" id="{D49DD7EA-05FE-4921-8019-5E9F3EF721AA}"/>
                  </a:ext>
                </a:extLst>
              </p:cNvPr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5234;p67">
                <a:extLst>
                  <a:ext uri="{FF2B5EF4-FFF2-40B4-BE49-F238E27FC236}">
                    <a16:creationId xmlns:a16="http://schemas.microsoft.com/office/drawing/2014/main" id="{6CB07FB1-FA75-446A-B703-62ADF45BAE66}"/>
                  </a:ext>
                </a:extLst>
              </p:cNvPr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5235;p67">
                <a:extLst>
                  <a:ext uri="{FF2B5EF4-FFF2-40B4-BE49-F238E27FC236}">
                    <a16:creationId xmlns:a16="http://schemas.microsoft.com/office/drawing/2014/main" id="{F1C692FB-3305-4113-A4BC-247F40188ED5}"/>
                  </a:ext>
                </a:extLst>
              </p:cNvPr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5236;p67">
                <a:extLst>
                  <a:ext uri="{FF2B5EF4-FFF2-40B4-BE49-F238E27FC236}">
                    <a16:creationId xmlns:a16="http://schemas.microsoft.com/office/drawing/2014/main" id="{79E34E50-33BC-4045-B0C2-7168FEB0385E}"/>
                  </a:ext>
                </a:extLst>
              </p:cNvPr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5237;p67">
                <a:extLst>
                  <a:ext uri="{FF2B5EF4-FFF2-40B4-BE49-F238E27FC236}">
                    <a16:creationId xmlns:a16="http://schemas.microsoft.com/office/drawing/2014/main" id="{CBCAD386-B3B9-4E43-A45C-C2E0479C17B5}"/>
                  </a:ext>
                </a:extLst>
              </p:cNvPr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5238;p67">
                <a:extLst>
                  <a:ext uri="{FF2B5EF4-FFF2-40B4-BE49-F238E27FC236}">
                    <a16:creationId xmlns:a16="http://schemas.microsoft.com/office/drawing/2014/main" id="{2E225EAC-8B6F-413D-AC19-0E86B9345FF7}"/>
                  </a:ext>
                </a:extLst>
              </p:cNvPr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5239;p67">
                <a:extLst>
                  <a:ext uri="{FF2B5EF4-FFF2-40B4-BE49-F238E27FC236}">
                    <a16:creationId xmlns:a16="http://schemas.microsoft.com/office/drawing/2014/main" id="{91C844FC-984A-4AC9-9D75-44A36CC3FE84}"/>
                  </a:ext>
                </a:extLst>
              </p:cNvPr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5240;p67">
                <a:extLst>
                  <a:ext uri="{FF2B5EF4-FFF2-40B4-BE49-F238E27FC236}">
                    <a16:creationId xmlns:a16="http://schemas.microsoft.com/office/drawing/2014/main" id="{702C5B32-AED9-4CB1-80B0-BB4CE1F6C4EC}"/>
                  </a:ext>
                </a:extLst>
              </p:cNvPr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5241;p67">
                <a:extLst>
                  <a:ext uri="{FF2B5EF4-FFF2-40B4-BE49-F238E27FC236}">
                    <a16:creationId xmlns:a16="http://schemas.microsoft.com/office/drawing/2014/main" id="{DFCADDEB-C5D4-40ED-BED3-1D9C82A127B2}"/>
                  </a:ext>
                </a:extLst>
              </p:cNvPr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5242;p67">
                <a:extLst>
                  <a:ext uri="{FF2B5EF4-FFF2-40B4-BE49-F238E27FC236}">
                    <a16:creationId xmlns:a16="http://schemas.microsoft.com/office/drawing/2014/main" id="{6B7947C3-6201-4007-991B-5B7BA60C2A3C}"/>
                  </a:ext>
                </a:extLst>
              </p:cNvPr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5243;p67">
                <a:extLst>
                  <a:ext uri="{FF2B5EF4-FFF2-40B4-BE49-F238E27FC236}">
                    <a16:creationId xmlns:a16="http://schemas.microsoft.com/office/drawing/2014/main" id="{F8C682FE-C541-41D2-868C-6FFBBC9570D9}"/>
                  </a:ext>
                </a:extLst>
              </p:cNvPr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5244;p67">
                <a:extLst>
                  <a:ext uri="{FF2B5EF4-FFF2-40B4-BE49-F238E27FC236}">
                    <a16:creationId xmlns:a16="http://schemas.microsoft.com/office/drawing/2014/main" id="{3A5832F4-C699-4765-A17A-915214D797D9}"/>
                  </a:ext>
                </a:extLst>
              </p:cNvPr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" name="Google Shape;5245;p67">
                <a:extLst>
                  <a:ext uri="{FF2B5EF4-FFF2-40B4-BE49-F238E27FC236}">
                    <a16:creationId xmlns:a16="http://schemas.microsoft.com/office/drawing/2014/main" id="{17059E22-17E4-4D0B-910E-333032060E56}"/>
                  </a:ext>
                </a:extLst>
              </p:cNvPr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5246;p67">
                <a:extLst>
                  <a:ext uri="{FF2B5EF4-FFF2-40B4-BE49-F238E27FC236}">
                    <a16:creationId xmlns:a16="http://schemas.microsoft.com/office/drawing/2014/main" id="{1C6FF878-A612-4DCB-89DB-D45FAA8386E6}"/>
                  </a:ext>
                </a:extLst>
              </p:cNvPr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5247;p67">
                <a:extLst>
                  <a:ext uri="{FF2B5EF4-FFF2-40B4-BE49-F238E27FC236}">
                    <a16:creationId xmlns:a16="http://schemas.microsoft.com/office/drawing/2014/main" id="{9BC4C61D-E1ED-4BCF-8887-B9B8DB13F51D}"/>
                  </a:ext>
                </a:extLst>
              </p:cNvPr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5248;p67">
                <a:extLst>
                  <a:ext uri="{FF2B5EF4-FFF2-40B4-BE49-F238E27FC236}">
                    <a16:creationId xmlns:a16="http://schemas.microsoft.com/office/drawing/2014/main" id="{07561FF8-C758-4384-B6A1-EC3561177826}"/>
                  </a:ext>
                </a:extLst>
              </p:cNvPr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5249;p67">
                <a:extLst>
                  <a:ext uri="{FF2B5EF4-FFF2-40B4-BE49-F238E27FC236}">
                    <a16:creationId xmlns:a16="http://schemas.microsoft.com/office/drawing/2014/main" id="{00F9FC63-E0A9-4B28-B50A-5CCA697C01DB}"/>
                  </a:ext>
                </a:extLst>
              </p:cNvPr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5250;p67">
                <a:extLst>
                  <a:ext uri="{FF2B5EF4-FFF2-40B4-BE49-F238E27FC236}">
                    <a16:creationId xmlns:a16="http://schemas.microsoft.com/office/drawing/2014/main" id="{74CA5E63-C9D4-43E7-A70F-CDF96E0F1C97}"/>
                  </a:ext>
                </a:extLst>
              </p:cNvPr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5251;p67">
                <a:extLst>
                  <a:ext uri="{FF2B5EF4-FFF2-40B4-BE49-F238E27FC236}">
                    <a16:creationId xmlns:a16="http://schemas.microsoft.com/office/drawing/2014/main" id="{180665F4-379D-4479-8029-5D0A90FC6397}"/>
                  </a:ext>
                </a:extLst>
              </p:cNvPr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5252;p67">
                <a:extLst>
                  <a:ext uri="{FF2B5EF4-FFF2-40B4-BE49-F238E27FC236}">
                    <a16:creationId xmlns:a16="http://schemas.microsoft.com/office/drawing/2014/main" id="{7461348E-23AD-47F2-B466-AC140CE213E1}"/>
                  </a:ext>
                </a:extLst>
              </p:cNvPr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5253;p67">
                <a:extLst>
                  <a:ext uri="{FF2B5EF4-FFF2-40B4-BE49-F238E27FC236}">
                    <a16:creationId xmlns:a16="http://schemas.microsoft.com/office/drawing/2014/main" id="{A265E2D2-ACAE-4918-A1F5-FC6D16FB4F6C}"/>
                  </a:ext>
                </a:extLst>
              </p:cNvPr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5254;p67">
                <a:extLst>
                  <a:ext uri="{FF2B5EF4-FFF2-40B4-BE49-F238E27FC236}">
                    <a16:creationId xmlns:a16="http://schemas.microsoft.com/office/drawing/2014/main" id="{0085CFB6-E9D9-4F1A-BF52-6D9CE17EE401}"/>
                  </a:ext>
                </a:extLst>
              </p:cNvPr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5255;p67">
                <a:extLst>
                  <a:ext uri="{FF2B5EF4-FFF2-40B4-BE49-F238E27FC236}">
                    <a16:creationId xmlns:a16="http://schemas.microsoft.com/office/drawing/2014/main" id="{17233A7A-9003-4319-A3F3-44B336847573}"/>
                  </a:ext>
                </a:extLst>
              </p:cNvPr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5256;p67">
                <a:extLst>
                  <a:ext uri="{FF2B5EF4-FFF2-40B4-BE49-F238E27FC236}">
                    <a16:creationId xmlns:a16="http://schemas.microsoft.com/office/drawing/2014/main" id="{495DD323-758D-4E37-B265-C5438389FCC4}"/>
                  </a:ext>
                </a:extLst>
              </p:cNvPr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1B47D1-40E8-49D3-82BA-876D25BBE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3"/>
    </mc:Choice>
    <mc:Fallback xmlns="">
      <p:transition spd="slow" advTm="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1"/>
          <p:cNvSpPr txBox="1">
            <a:spLocks noGrp="1"/>
          </p:cNvSpPr>
          <p:nvPr>
            <p:ph type="title" idx="4294967295"/>
          </p:nvPr>
        </p:nvSpPr>
        <p:spPr>
          <a:xfrm>
            <a:off x="3311532" y="172880"/>
            <a:ext cx="3859212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Insights</a:t>
            </a:r>
            <a:endParaRPr dirty="0"/>
          </a:p>
        </p:txBody>
      </p:sp>
      <p:sp>
        <p:nvSpPr>
          <p:cNvPr id="2162" name="Google Shape;2162;p51"/>
          <p:cNvSpPr txBox="1"/>
          <p:nvPr/>
        </p:nvSpPr>
        <p:spPr>
          <a:xfrm>
            <a:off x="3862815" y="1005284"/>
            <a:ext cx="4028117" cy="83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No Null Values in the dataset.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Total No. Of Rows in Data set : 78386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Total No. Of Columns : 8</a:t>
            </a:r>
          </a:p>
        </p:txBody>
      </p:sp>
      <p:sp>
        <p:nvSpPr>
          <p:cNvPr id="2163" name="Google Shape;2163;p51"/>
          <p:cNvSpPr txBox="1"/>
          <p:nvPr/>
        </p:nvSpPr>
        <p:spPr>
          <a:xfrm>
            <a:off x="3850912" y="603638"/>
            <a:ext cx="36576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Technical Findings </a:t>
            </a:r>
            <a:endParaRPr sz="18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4" name="Google Shape;2164;p51"/>
          <p:cNvSpPr txBox="1"/>
          <p:nvPr/>
        </p:nvSpPr>
        <p:spPr>
          <a:xfrm>
            <a:off x="4902373" y="2246519"/>
            <a:ext cx="4390273" cy="12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Start Date : 22</a:t>
            </a:r>
            <a:r>
              <a:rPr lang="en-IN" baseline="30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January 2020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End Date : 13</a:t>
            </a:r>
            <a:r>
              <a:rPr lang="en-IN" baseline="30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June 2021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Months Of Data available : 18 Months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Total Confirmed cases : 169.06M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Total Deaths Registered : 36.47M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Total Recovered Cases : 113.09M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5" name="Google Shape;2165;p51"/>
          <p:cNvSpPr txBox="1"/>
          <p:nvPr/>
        </p:nvSpPr>
        <p:spPr>
          <a:xfrm>
            <a:off x="6564795" y="1678745"/>
            <a:ext cx="2309022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Key Findings </a:t>
            </a:r>
            <a:endParaRPr sz="18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6" name="Google Shape;2166;p51"/>
          <p:cNvSpPr txBox="1"/>
          <p:nvPr/>
        </p:nvSpPr>
        <p:spPr>
          <a:xfrm>
            <a:off x="3874052" y="3774941"/>
            <a:ext cx="4985577" cy="10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Highest Cases Reported : United States 33.46M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Lowest Deaths Reported : Marshal island with 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Top Countries with Most Recovered Cases: India, Brazil, USA, Turkey and Russia</a:t>
            </a:r>
          </a:p>
        </p:txBody>
      </p:sp>
      <p:sp>
        <p:nvSpPr>
          <p:cNvPr id="2167" name="Google Shape;2167;p51"/>
          <p:cNvSpPr txBox="1"/>
          <p:nvPr/>
        </p:nvSpPr>
        <p:spPr>
          <a:xfrm>
            <a:off x="3838452" y="3427184"/>
            <a:ext cx="36576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Country Wise Data</a:t>
            </a:r>
            <a:endParaRPr sz="18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68" name="Google Shape;2168;p51"/>
          <p:cNvCxnSpPr>
            <a:cxnSpLocks/>
          </p:cNvCxnSpPr>
          <p:nvPr/>
        </p:nvCxnSpPr>
        <p:spPr>
          <a:xfrm flipV="1">
            <a:off x="3961426" y="947831"/>
            <a:ext cx="2559423" cy="139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9" name="Google Shape;2169;p51"/>
          <p:cNvCxnSpPr>
            <a:cxnSpLocks/>
          </p:cNvCxnSpPr>
          <p:nvPr/>
        </p:nvCxnSpPr>
        <p:spPr>
          <a:xfrm>
            <a:off x="5725469" y="2019782"/>
            <a:ext cx="2510178" cy="138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51"/>
          <p:cNvCxnSpPr>
            <a:cxnSpLocks/>
          </p:cNvCxnSpPr>
          <p:nvPr/>
        </p:nvCxnSpPr>
        <p:spPr>
          <a:xfrm flipV="1">
            <a:off x="3961426" y="3774941"/>
            <a:ext cx="2727219" cy="18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1" name="Google Shape;2171;p51"/>
          <p:cNvGrpSpPr/>
          <p:nvPr/>
        </p:nvGrpSpPr>
        <p:grpSpPr>
          <a:xfrm>
            <a:off x="653044" y="1122023"/>
            <a:ext cx="2820288" cy="3021266"/>
            <a:chOff x="802926" y="696095"/>
            <a:chExt cx="3134962" cy="3840634"/>
          </a:xfrm>
        </p:grpSpPr>
        <p:sp>
          <p:nvSpPr>
            <p:cNvPr id="2172" name="Google Shape;2172;p51"/>
            <p:cNvSpPr/>
            <p:nvPr/>
          </p:nvSpPr>
          <p:spPr>
            <a:xfrm flipH="1">
              <a:off x="802926" y="696095"/>
              <a:ext cx="3134962" cy="3840634"/>
            </a:xfrm>
            <a:custGeom>
              <a:avLst/>
              <a:gdLst/>
              <a:ahLst/>
              <a:cxnLst/>
              <a:rect l="l" t="t" r="r" b="b"/>
              <a:pathLst>
                <a:path w="134030" h="163937" extrusionOk="0">
                  <a:moveTo>
                    <a:pt x="57458" y="0"/>
                  </a:moveTo>
                  <a:cubicBezTo>
                    <a:pt x="57065" y="0"/>
                    <a:pt x="56660" y="17"/>
                    <a:pt x="56241" y="52"/>
                  </a:cubicBezTo>
                  <a:cubicBezTo>
                    <a:pt x="49836" y="586"/>
                    <a:pt x="39863" y="7424"/>
                    <a:pt x="39729" y="15430"/>
                  </a:cubicBezTo>
                  <a:cubicBezTo>
                    <a:pt x="39696" y="17631"/>
                    <a:pt x="40196" y="19633"/>
                    <a:pt x="41197" y="21401"/>
                  </a:cubicBezTo>
                  <a:cubicBezTo>
                    <a:pt x="29555" y="28539"/>
                    <a:pt x="20382" y="33443"/>
                    <a:pt x="14611" y="35644"/>
                  </a:cubicBezTo>
                  <a:cubicBezTo>
                    <a:pt x="13310" y="36145"/>
                    <a:pt x="12476" y="37379"/>
                    <a:pt x="12476" y="38747"/>
                  </a:cubicBezTo>
                  <a:cubicBezTo>
                    <a:pt x="12476" y="39047"/>
                    <a:pt x="12376" y="45385"/>
                    <a:pt x="13177" y="54158"/>
                  </a:cubicBezTo>
                  <a:cubicBezTo>
                    <a:pt x="12543" y="54291"/>
                    <a:pt x="12009" y="54525"/>
                    <a:pt x="11509" y="54791"/>
                  </a:cubicBezTo>
                  <a:cubicBezTo>
                    <a:pt x="10508" y="54891"/>
                    <a:pt x="9541" y="55258"/>
                    <a:pt x="8807" y="55926"/>
                  </a:cubicBezTo>
                  <a:cubicBezTo>
                    <a:pt x="7506" y="57060"/>
                    <a:pt x="6305" y="59328"/>
                    <a:pt x="6606" y="62464"/>
                  </a:cubicBezTo>
                  <a:cubicBezTo>
                    <a:pt x="6606" y="62597"/>
                    <a:pt x="6639" y="62730"/>
                    <a:pt x="6639" y="62830"/>
                  </a:cubicBezTo>
                  <a:lnTo>
                    <a:pt x="6639" y="62897"/>
                  </a:lnTo>
                  <a:lnTo>
                    <a:pt x="6639" y="62964"/>
                  </a:lnTo>
                  <a:cubicBezTo>
                    <a:pt x="6672" y="63131"/>
                    <a:pt x="6672" y="63297"/>
                    <a:pt x="6706" y="63464"/>
                  </a:cubicBezTo>
                  <a:cubicBezTo>
                    <a:pt x="6706" y="63564"/>
                    <a:pt x="6772" y="63598"/>
                    <a:pt x="6772" y="63631"/>
                  </a:cubicBezTo>
                  <a:cubicBezTo>
                    <a:pt x="6772" y="63731"/>
                    <a:pt x="6806" y="63798"/>
                    <a:pt x="6839" y="63898"/>
                  </a:cubicBezTo>
                  <a:lnTo>
                    <a:pt x="6839" y="63931"/>
                  </a:lnTo>
                  <a:cubicBezTo>
                    <a:pt x="7640" y="67000"/>
                    <a:pt x="10108" y="69669"/>
                    <a:pt x="11676" y="71470"/>
                  </a:cubicBezTo>
                  <a:lnTo>
                    <a:pt x="12310" y="72137"/>
                  </a:lnTo>
                  <a:cubicBezTo>
                    <a:pt x="12977" y="72904"/>
                    <a:pt x="14878" y="74439"/>
                    <a:pt x="16713" y="75773"/>
                  </a:cubicBezTo>
                  <a:cubicBezTo>
                    <a:pt x="18614" y="83112"/>
                    <a:pt x="21016" y="89283"/>
                    <a:pt x="23985" y="94153"/>
                  </a:cubicBezTo>
                  <a:cubicBezTo>
                    <a:pt x="23318" y="94520"/>
                    <a:pt x="22650" y="94987"/>
                    <a:pt x="22050" y="95521"/>
                  </a:cubicBezTo>
                  <a:lnTo>
                    <a:pt x="19148" y="95354"/>
                  </a:lnTo>
                  <a:cubicBezTo>
                    <a:pt x="19106" y="95352"/>
                    <a:pt x="19064" y="95352"/>
                    <a:pt x="19022" y="95352"/>
                  </a:cubicBezTo>
                  <a:cubicBezTo>
                    <a:pt x="18067" y="95352"/>
                    <a:pt x="17153" y="95715"/>
                    <a:pt x="16546" y="96354"/>
                  </a:cubicBezTo>
                  <a:lnTo>
                    <a:pt x="3870" y="95020"/>
                  </a:lnTo>
                  <a:cubicBezTo>
                    <a:pt x="3772" y="95012"/>
                    <a:pt x="3674" y="95008"/>
                    <a:pt x="3577" y="95008"/>
                  </a:cubicBezTo>
                  <a:cubicBezTo>
                    <a:pt x="2510" y="95008"/>
                    <a:pt x="1477" y="95504"/>
                    <a:pt x="835" y="96421"/>
                  </a:cubicBezTo>
                  <a:cubicBezTo>
                    <a:pt x="134" y="97355"/>
                    <a:pt x="1" y="98623"/>
                    <a:pt x="501" y="99757"/>
                  </a:cubicBezTo>
                  <a:lnTo>
                    <a:pt x="868" y="100624"/>
                  </a:lnTo>
                  <a:cubicBezTo>
                    <a:pt x="1335" y="101658"/>
                    <a:pt x="2303" y="102425"/>
                    <a:pt x="3470" y="102592"/>
                  </a:cubicBezTo>
                  <a:lnTo>
                    <a:pt x="15612" y="104327"/>
                  </a:lnTo>
                  <a:cubicBezTo>
                    <a:pt x="16012" y="105194"/>
                    <a:pt x="16813" y="105828"/>
                    <a:pt x="17814" y="106095"/>
                  </a:cubicBezTo>
                  <a:lnTo>
                    <a:pt x="20215" y="106662"/>
                  </a:lnTo>
                  <a:cubicBezTo>
                    <a:pt x="21516" y="109164"/>
                    <a:pt x="23951" y="110998"/>
                    <a:pt x="26787" y="111532"/>
                  </a:cubicBezTo>
                  <a:lnTo>
                    <a:pt x="26787" y="111599"/>
                  </a:lnTo>
                  <a:cubicBezTo>
                    <a:pt x="27020" y="112166"/>
                    <a:pt x="27354" y="112599"/>
                    <a:pt x="27687" y="112966"/>
                  </a:cubicBezTo>
                  <a:cubicBezTo>
                    <a:pt x="28221" y="113967"/>
                    <a:pt x="29222" y="114868"/>
                    <a:pt x="30689" y="115301"/>
                  </a:cubicBezTo>
                  <a:cubicBezTo>
                    <a:pt x="31505" y="115534"/>
                    <a:pt x="32532" y="115588"/>
                    <a:pt x="33441" y="115588"/>
                  </a:cubicBezTo>
                  <a:cubicBezTo>
                    <a:pt x="33833" y="115588"/>
                    <a:pt x="34204" y="115578"/>
                    <a:pt x="34526" y="115568"/>
                  </a:cubicBezTo>
                  <a:lnTo>
                    <a:pt x="36027" y="119971"/>
                  </a:lnTo>
                  <a:cubicBezTo>
                    <a:pt x="36488" y="121357"/>
                    <a:pt x="37802" y="122259"/>
                    <a:pt x="39261" y="122259"/>
                  </a:cubicBezTo>
                  <a:cubicBezTo>
                    <a:pt x="39383" y="122259"/>
                    <a:pt x="39506" y="122253"/>
                    <a:pt x="39629" y="122240"/>
                  </a:cubicBezTo>
                  <a:cubicBezTo>
                    <a:pt x="39729" y="122240"/>
                    <a:pt x="41731" y="121939"/>
                    <a:pt x="44366" y="121306"/>
                  </a:cubicBezTo>
                  <a:lnTo>
                    <a:pt x="44366" y="121306"/>
                  </a:lnTo>
                  <a:cubicBezTo>
                    <a:pt x="44132" y="121639"/>
                    <a:pt x="43866" y="121973"/>
                    <a:pt x="43632" y="122273"/>
                  </a:cubicBezTo>
                  <a:cubicBezTo>
                    <a:pt x="42998" y="123107"/>
                    <a:pt x="42398" y="123974"/>
                    <a:pt x="41897" y="124808"/>
                  </a:cubicBezTo>
                  <a:cubicBezTo>
                    <a:pt x="41697" y="125142"/>
                    <a:pt x="41531" y="125475"/>
                    <a:pt x="41330" y="125809"/>
                  </a:cubicBezTo>
                  <a:cubicBezTo>
                    <a:pt x="40830" y="126743"/>
                    <a:pt x="40396" y="127777"/>
                    <a:pt x="40063" y="128944"/>
                  </a:cubicBezTo>
                  <a:cubicBezTo>
                    <a:pt x="37161" y="137184"/>
                    <a:pt x="40830" y="150026"/>
                    <a:pt x="42565" y="155163"/>
                  </a:cubicBezTo>
                  <a:cubicBezTo>
                    <a:pt x="39796" y="156798"/>
                    <a:pt x="39229" y="158032"/>
                    <a:pt x="39029" y="159133"/>
                  </a:cubicBezTo>
                  <a:cubicBezTo>
                    <a:pt x="38795" y="160467"/>
                    <a:pt x="39229" y="161835"/>
                    <a:pt x="40296" y="162802"/>
                  </a:cubicBezTo>
                  <a:cubicBezTo>
                    <a:pt x="41064" y="163503"/>
                    <a:pt x="41497" y="163936"/>
                    <a:pt x="46801" y="163936"/>
                  </a:cubicBezTo>
                  <a:cubicBezTo>
                    <a:pt x="49069" y="163936"/>
                    <a:pt x="52305" y="163836"/>
                    <a:pt x="56875" y="163669"/>
                  </a:cubicBezTo>
                  <a:cubicBezTo>
                    <a:pt x="57842" y="163636"/>
                    <a:pt x="58709" y="163202"/>
                    <a:pt x="59343" y="162468"/>
                  </a:cubicBezTo>
                  <a:cubicBezTo>
                    <a:pt x="59977" y="161668"/>
                    <a:pt x="60577" y="160500"/>
                    <a:pt x="60211" y="158132"/>
                  </a:cubicBezTo>
                  <a:cubicBezTo>
                    <a:pt x="60911" y="157598"/>
                    <a:pt x="61411" y="156698"/>
                    <a:pt x="61511" y="155764"/>
                  </a:cubicBezTo>
                  <a:lnTo>
                    <a:pt x="63146" y="136250"/>
                  </a:lnTo>
                  <a:cubicBezTo>
                    <a:pt x="63880" y="135849"/>
                    <a:pt x="64847" y="135349"/>
                    <a:pt x="65915" y="134782"/>
                  </a:cubicBezTo>
                  <a:cubicBezTo>
                    <a:pt x="66215" y="135616"/>
                    <a:pt x="66482" y="136450"/>
                    <a:pt x="66815" y="137184"/>
                  </a:cubicBezTo>
                  <a:cubicBezTo>
                    <a:pt x="67516" y="138985"/>
                    <a:pt x="68550" y="140820"/>
                    <a:pt x="69917" y="142654"/>
                  </a:cubicBezTo>
                  <a:lnTo>
                    <a:pt x="70018" y="142788"/>
                  </a:lnTo>
                  <a:cubicBezTo>
                    <a:pt x="70184" y="143021"/>
                    <a:pt x="70384" y="143255"/>
                    <a:pt x="70551" y="143455"/>
                  </a:cubicBezTo>
                  <a:cubicBezTo>
                    <a:pt x="74754" y="148759"/>
                    <a:pt x="80759" y="152862"/>
                    <a:pt x="84328" y="155097"/>
                  </a:cubicBezTo>
                  <a:cubicBezTo>
                    <a:pt x="83761" y="155597"/>
                    <a:pt x="83360" y="156131"/>
                    <a:pt x="83060" y="156698"/>
                  </a:cubicBezTo>
                  <a:cubicBezTo>
                    <a:pt x="82493" y="157999"/>
                    <a:pt x="82560" y="159433"/>
                    <a:pt x="83327" y="160600"/>
                  </a:cubicBezTo>
                  <a:cubicBezTo>
                    <a:pt x="84421" y="162211"/>
                    <a:pt x="86484" y="162991"/>
                    <a:pt x="89995" y="162991"/>
                  </a:cubicBezTo>
                  <a:cubicBezTo>
                    <a:pt x="90338" y="162991"/>
                    <a:pt x="90695" y="162984"/>
                    <a:pt x="91066" y="162969"/>
                  </a:cubicBezTo>
                  <a:cubicBezTo>
                    <a:pt x="96203" y="162769"/>
                    <a:pt x="98438" y="158366"/>
                    <a:pt x="99672" y="156031"/>
                  </a:cubicBezTo>
                  <a:lnTo>
                    <a:pt x="99739" y="155930"/>
                  </a:lnTo>
                  <a:cubicBezTo>
                    <a:pt x="101273" y="152862"/>
                    <a:pt x="101607" y="152161"/>
                    <a:pt x="101607" y="151127"/>
                  </a:cubicBezTo>
                  <a:cubicBezTo>
                    <a:pt x="101607" y="149960"/>
                    <a:pt x="101206" y="149192"/>
                    <a:pt x="99906" y="147958"/>
                  </a:cubicBezTo>
                  <a:cubicBezTo>
                    <a:pt x="100439" y="146791"/>
                    <a:pt x="100272" y="145356"/>
                    <a:pt x="99405" y="144322"/>
                  </a:cubicBezTo>
                  <a:lnTo>
                    <a:pt x="96837" y="141353"/>
                  </a:lnTo>
                  <a:lnTo>
                    <a:pt x="96837" y="141353"/>
                  </a:lnTo>
                  <a:cubicBezTo>
                    <a:pt x="97310" y="141394"/>
                    <a:pt x="97805" y="141425"/>
                    <a:pt x="98321" y="141425"/>
                  </a:cubicBezTo>
                  <a:cubicBezTo>
                    <a:pt x="99514" y="141425"/>
                    <a:pt x="100820" y="141258"/>
                    <a:pt x="102241" y="140653"/>
                  </a:cubicBezTo>
                  <a:cubicBezTo>
                    <a:pt x="104209" y="139852"/>
                    <a:pt x="104876" y="138184"/>
                    <a:pt x="104842" y="136883"/>
                  </a:cubicBezTo>
                  <a:cubicBezTo>
                    <a:pt x="104776" y="134515"/>
                    <a:pt x="102741" y="133081"/>
                    <a:pt x="100739" y="131947"/>
                  </a:cubicBezTo>
                  <a:cubicBezTo>
                    <a:pt x="99839" y="131446"/>
                    <a:pt x="98871" y="130979"/>
                    <a:pt x="98004" y="130612"/>
                  </a:cubicBezTo>
                  <a:lnTo>
                    <a:pt x="98104" y="130312"/>
                  </a:lnTo>
                  <a:cubicBezTo>
                    <a:pt x="98183" y="130318"/>
                    <a:pt x="98261" y="130321"/>
                    <a:pt x="98339" y="130321"/>
                  </a:cubicBezTo>
                  <a:cubicBezTo>
                    <a:pt x="99653" y="130321"/>
                    <a:pt x="100870" y="129535"/>
                    <a:pt x="101373" y="128244"/>
                  </a:cubicBezTo>
                  <a:lnTo>
                    <a:pt x="103441" y="123107"/>
                  </a:lnTo>
                  <a:cubicBezTo>
                    <a:pt x="103742" y="123140"/>
                    <a:pt x="104042" y="123174"/>
                    <a:pt x="104342" y="123174"/>
                  </a:cubicBezTo>
                  <a:lnTo>
                    <a:pt x="126058" y="123841"/>
                  </a:lnTo>
                  <a:cubicBezTo>
                    <a:pt x="126177" y="123846"/>
                    <a:pt x="126296" y="123849"/>
                    <a:pt x="126414" y="123849"/>
                  </a:cubicBezTo>
                  <a:cubicBezTo>
                    <a:pt x="128415" y="123849"/>
                    <a:pt x="130278" y="123056"/>
                    <a:pt x="131695" y="121639"/>
                  </a:cubicBezTo>
                  <a:cubicBezTo>
                    <a:pt x="133196" y="120172"/>
                    <a:pt x="134030" y="118137"/>
                    <a:pt x="133963" y="116069"/>
                  </a:cubicBezTo>
                  <a:lnTo>
                    <a:pt x="133663" y="102259"/>
                  </a:lnTo>
                  <a:lnTo>
                    <a:pt x="133663" y="102092"/>
                  </a:lnTo>
                  <a:lnTo>
                    <a:pt x="133396" y="79576"/>
                  </a:lnTo>
                  <a:cubicBezTo>
                    <a:pt x="133363" y="76540"/>
                    <a:pt x="131762" y="73805"/>
                    <a:pt x="129360" y="72304"/>
                  </a:cubicBezTo>
                  <a:cubicBezTo>
                    <a:pt x="130227" y="71437"/>
                    <a:pt x="130828" y="70302"/>
                    <a:pt x="131028" y="69068"/>
                  </a:cubicBezTo>
                  <a:cubicBezTo>
                    <a:pt x="131261" y="67434"/>
                    <a:pt x="130828" y="65766"/>
                    <a:pt x="129727" y="64465"/>
                  </a:cubicBezTo>
                  <a:cubicBezTo>
                    <a:pt x="128693" y="63197"/>
                    <a:pt x="127092" y="62430"/>
                    <a:pt x="125457" y="62397"/>
                  </a:cubicBezTo>
                  <a:lnTo>
                    <a:pt x="122055" y="62263"/>
                  </a:lnTo>
                  <a:cubicBezTo>
                    <a:pt x="123856" y="49621"/>
                    <a:pt x="123723" y="39214"/>
                    <a:pt x="123723" y="38713"/>
                  </a:cubicBezTo>
                  <a:cubicBezTo>
                    <a:pt x="123723" y="37312"/>
                    <a:pt x="122855" y="36111"/>
                    <a:pt x="121588" y="35611"/>
                  </a:cubicBezTo>
                  <a:cubicBezTo>
                    <a:pt x="107411" y="30140"/>
                    <a:pt x="78924" y="10960"/>
                    <a:pt x="72252" y="6423"/>
                  </a:cubicBezTo>
                  <a:cubicBezTo>
                    <a:pt x="71052" y="4922"/>
                    <a:pt x="69651" y="3788"/>
                    <a:pt x="67983" y="3021"/>
                  </a:cubicBezTo>
                  <a:cubicBezTo>
                    <a:pt x="66982" y="2521"/>
                    <a:pt x="65848" y="2254"/>
                    <a:pt x="64580" y="2187"/>
                  </a:cubicBezTo>
                  <a:cubicBezTo>
                    <a:pt x="63149" y="1174"/>
                    <a:pt x="60759" y="0"/>
                    <a:pt x="57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73" name="Google Shape;2173;p51"/>
            <p:cNvGrpSpPr/>
            <p:nvPr/>
          </p:nvGrpSpPr>
          <p:grpSpPr>
            <a:xfrm flipH="1">
              <a:off x="930670" y="845318"/>
              <a:ext cx="2879470" cy="3566551"/>
              <a:chOff x="4817380" y="387206"/>
              <a:chExt cx="3619243" cy="4482280"/>
            </a:xfrm>
          </p:grpSpPr>
          <p:grpSp>
            <p:nvGrpSpPr>
              <p:cNvPr id="2174" name="Google Shape;2174;p51"/>
              <p:cNvGrpSpPr/>
              <p:nvPr/>
            </p:nvGrpSpPr>
            <p:grpSpPr>
              <a:xfrm>
                <a:off x="4817380" y="387206"/>
                <a:ext cx="3619243" cy="4482280"/>
                <a:chOff x="2277625" y="1158675"/>
                <a:chExt cx="3174775" cy="3931825"/>
              </a:xfrm>
            </p:grpSpPr>
            <p:sp>
              <p:nvSpPr>
                <p:cNvPr id="2175" name="Google Shape;2175;p51"/>
                <p:cNvSpPr/>
                <p:nvPr/>
              </p:nvSpPr>
              <p:spPr>
                <a:xfrm>
                  <a:off x="2571175" y="1271350"/>
                  <a:ext cx="2641075" cy="305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43" h="122255" extrusionOk="0">
                      <a:moveTo>
                        <a:pt x="53038" y="1"/>
                      </a:moveTo>
                      <a:cubicBezTo>
                        <a:pt x="53038" y="1"/>
                        <a:pt x="17346" y="24485"/>
                        <a:pt x="534" y="30956"/>
                      </a:cubicBezTo>
                      <a:cubicBezTo>
                        <a:pt x="534" y="30956"/>
                        <a:pt x="0" y="67816"/>
                        <a:pt x="12676" y="86396"/>
                      </a:cubicBezTo>
                      <a:cubicBezTo>
                        <a:pt x="24385" y="103541"/>
                        <a:pt x="51204" y="122255"/>
                        <a:pt x="52805" y="122255"/>
                      </a:cubicBezTo>
                      <a:cubicBezTo>
                        <a:pt x="55207" y="122255"/>
                        <a:pt x="81258" y="103541"/>
                        <a:pt x="92933" y="86396"/>
                      </a:cubicBezTo>
                      <a:cubicBezTo>
                        <a:pt x="105643" y="67816"/>
                        <a:pt x="105109" y="30956"/>
                        <a:pt x="105109" y="30956"/>
                      </a:cubicBezTo>
                      <a:cubicBezTo>
                        <a:pt x="88263" y="24485"/>
                        <a:pt x="53038" y="1"/>
                        <a:pt x="530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76" name="Google Shape;2176;p51"/>
                <p:cNvSpPr/>
                <p:nvPr/>
              </p:nvSpPr>
              <p:spPr>
                <a:xfrm>
                  <a:off x="2765475" y="1495675"/>
                  <a:ext cx="2252475" cy="260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9" h="104276" extrusionOk="0">
                      <a:moveTo>
                        <a:pt x="45233" y="1"/>
                      </a:moveTo>
                      <a:cubicBezTo>
                        <a:pt x="45233" y="1"/>
                        <a:pt x="14811" y="20882"/>
                        <a:pt x="434" y="26420"/>
                      </a:cubicBezTo>
                      <a:cubicBezTo>
                        <a:pt x="434" y="26420"/>
                        <a:pt x="1" y="57875"/>
                        <a:pt x="10808" y="73687"/>
                      </a:cubicBezTo>
                      <a:cubicBezTo>
                        <a:pt x="20782" y="88297"/>
                        <a:pt x="43665" y="104275"/>
                        <a:pt x="45033" y="104275"/>
                      </a:cubicBezTo>
                      <a:cubicBezTo>
                        <a:pt x="47101" y="104275"/>
                        <a:pt x="69283" y="88297"/>
                        <a:pt x="79257" y="73687"/>
                      </a:cubicBezTo>
                      <a:cubicBezTo>
                        <a:pt x="90098" y="57842"/>
                        <a:pt x="89631" y="26420"/>
                        <a:pt x="89631" y="26420"/>
                      </a:cubicBezTo>
                      <a:cubicBezTo>
                        <a:pt x="75254" y="20916"/>
                        <a:pt x="45233" y="1"/>
                        <a:pt x="45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77" name="Google Shape;2177;p51"/>
                <p:cNvSpPr/>
                <p:nvPr/>
              </p:nvSpPr>
              <p:spPr>
                <a:xfrm>
                  <a:off x="2557781" y="2063846"/>
                  <a:ext cx="802275" cy="10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1" h="43345" extrusionOk="0">
                      <a:moveTo>
                        <a:pt x="31557" y="1"/>
                      </a:moveTo>
                      <a:cubicBezTo>
                        <a:pt x="31556" y="1"/>
                        <a:pt x="28488" y="1168"/>
                        <a:pt x="26220" y="7373"/>
                      </a:cubicBezTo>
                      <a:cubicBezTo>
                        <a:pt x="24485" y="12043"/>
                        <a:pt x="20415" y="25419"/>
                        <a:pt x="18514" y="31657"/>
                      </a:cubicBezTo>
                      <a:lnTo>
                        <a:pt x="2436" y="24418"/>
                      </a:lnTo>
                      <a:lnTo>
                        <a:pt x="1" y="30322"/>
                      </a:lnTo>
                      <a:cubicBezTo>
                        <a:pt x="1" y="30322"/>
                        <a:pt x="15946" y="42231"/>
                        <a:pt x="19448" y="43198"/>
                      </a:cubicBezTo>
                      <a:cubicBezTo>
                        <a:pt x="19804" y="43299"/>
                        <a:pt x="20157" y="43344"/>
                        <a:pt x="20504" y="43344"/>
                      </a:cubicBezTo>
                      <a:cubicBezTo>
                        <a:pt x="23603" y="43344"/>
                        <a:pt x="26220" y="39729"/>
                        <a:pt x="26220" y="39729"/>
                      </a:cubicBezTo>
                      <a:cubicBezTo>
                        <a:pt x="26220" y="39723"/>
                        <a:pt x="26220" y="39712"/>
                        <a:pt x="26220" y="39696"/>
                      </a:cubicBezTo>
                      <a:cubicBezTo>
                        <a:pt x="26586" y="38929"/>
                        <a:pt x="30789" y="29855"/>
                        <a:pt x="31423" y="22117"/>
                      </a:cubicBezTo>
                      <a:cubicBezTo>
                        <a:pt x="32090" y="14011"/>
                        <a:pt x="31557" y="1"/>
                        <a:pt x="315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78" name="Google Shape;2178;p51"/>
                <p:cNvSpPr/>
                <p:nvPr/>
              </p:nvSpPr>
              <p:spPr>
                <a:xfrm>
                  <a:off x="3202450" y="1961025"/>
                  <a:ext cx="1056625" cy="16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7020" extrusionOk="0">
                      <a:moveTo>
                        <a:pt x="14478" y="0"/>
                      </a:moveTo>
                      <a:lnTo>
                        <a:pt x="5872" y="4270"/>
                      </a:lnTo>
                      <a:cubicBezTo>
                        <a:pt x="5872" y="4270"/>
                        <a:pt x="1" y="17112"/>
                        <a:pt x="568" y="23317"/>
                      </a:cubicBezTo>
                      <a:cubicBezTo>
                        <a:pt x="1102" y="29488"/>
                        <a:pt x="2970" y="32924"/>
                        <a:pt x="2970" y="32924"/>
                      </a:cubicBezTo>
                      <a:lnTo>
                        <a:pt x="701" y="65981"/>
                      </a:lnTo>
                      <a:cubicBezTo>
                        <a:pt x="701" y="65981"/>
                        <a:pt x="6072" y="66648"/>
                        <a:pt x="14578" y="66981"/>
                      </a:cubicBezTo>
                      <a:cubicBezTo>
                        <a:pt x="15182" y="67007"/>
                        <a:pt x="15801" y="67019"/>
                        <a:pt x="16431" y="67019"/>
                      </a:cubicBezTo>
                      <a:cubicBezTo>
                        <a:pt x="24678" y="67019"/>
                        <a:pt x="34726" y="64946"/>
                        <a:pt x="34726" y="64946"/>
                      </a:cubicBezTo>
                      <a:cubicBezTo>
                        <a:pt x="34325" y="57374"/>
                        <a:pt x="29855" y="41063"/>
                        <a:pt x="29855" y="41063"/>
                      </a:cubicBezTo>
                      <a:cubicBezTo>
                        <a:pt x="42264" y="25718"/>
                        <a:pt x="36227" y="4503"/>
                        <a:pt x="36227" y="4503"/>
                      </a:cubicBezTo>
                      <a:lnTo>
                        <a:pt x="2371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79" name="Google Shape;2179;p51"/>
                <p:cNvSpPr/>
                <p:nvPr/>
              </p:nvSpPr>
              <p:spPr>
                <a:xfrm>
                  <a:off x="2943100" y="2041900"/>
                  <a:ext cx="1244250" cy="9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0" h="39852" extrusionOk="0">
                      <a:moveTo>
                        <a:pt x="44266" y="1"/>
                      </a:moveTo>
                      <a:cubicBezTo>
                        <a:pt x="44266" y="1"/>
                        <a:pt x="41197" y="968"/>
                        <a:pt x="38795" y="6205"/>
                      </a:cubicBezTo>
                      <a:cubicBezTo>
                        <a:pt x="36393" y="11409"/>
                        <a:pt x="30022" y="30322"/>
                        <a:pt x="30022" y="30322"/>
                      </a:cubicBezTo>
                      <a:lnTo>
                        <a:pt x="10909" y="25886"/>
                      </a:lnTo>
                      <a:cubicBezTo>
                        <a:pt x="10608" y="24885"/>
                        <a:pt x="9874" y="22650"/>
                        <a:pt x="8707" y="21516"/>
                      </a:cubicBezTo>
                      <a:cubicBezTo>
                        <a:pt x="8024" y="20833"/>
                        <a:pt x="7420" y="20566"/>
                        <a:pt x="6898" y="20566"/>
                      </a:cubicBezTo>
                      <a:cubicBezTo>
                        <a:pt x="6248" y="20566"/>
                        <a:pt x="5726" y="20980"/>
                        <a:pt x="5338" y="21516"/>
                      </a:cubicBezTo>
                      <a:cubicBezTo>
                        <a:pt x="5338" y="21516"/>
                        <a:pt x="3792" y="20783"/>
                        <a:pt x="2503" y="20783"/>
                      </a:cubicBezTo>
                      <a:cubicBezTo>
                        <a:pt x="2120" y="20783"/>
                        <a:pt x="1759" y="20848"/>
                        <a:pt x="1468" y="21016"/>
                      </a:cubicBezTo>
                      <a:cubicBezTo>
                        <a:pt x="201" y="21750"/>
                        <a:pt x="835" y="23484"/>
                        <a:pt x="835" y="23484"/>
                      </a:cubicBezTo>
                      <a:cubicBezTo>
                        <a:pt x="835" y="23484"/>
                        <a:pt x="1" y="24285"/>
                        <a:pt x="434" y="25919"/>
                      </a:cubicBezTo>
                      <a:cubicBezTo>
                        <a:pt x="434" y="25919"/>
                        <a:pt x="301" y="27253"/>
                        <a:pt x="735" y="28321"/>
                      </a:cubicBezTo>
                      <a:cubicBezTo>
                        <a:pt x="1168" y="29355"/>
                        <a:pt x="1502" y="29622"/>
                        <a:pt x="1502" y="29622"/>
                      </a:cubicBezTo>
                      <a:cubicBezTo>
                        <a:pt x="1502" y="29622"/>
                        <a:pt x="1402" y="30356"/>
                        <a:pt x="2869" y="31356"/>
                      </a:cubicBezTo>
                      <a:cubicBezTo>
                        <a:pt x="4337" y="32357"/>
                        <a:pt x="8240" y="32524"/>
                        <a:pt x="8240" y="32524"/>
                      </a:cubicBezTo>
                      <a:lnTo>
                        <a:pt x="8273" y="32457"/>
                      </a:lnTo>
                      <a:cubicBezTo>
                        <a:pt x="9869" y="33317"/>
                        <a:pt x="22167" y="39852"/>
                        <a:pt x="30047" y="39852"/>
                      </a:cubicBezTo>
                      <a:cubicBezTo>
                        <a:pt x="30731" y="39852"/>
                        <a:pt x="31382" y="39802"/>
                        <a:pt x="31990" y="39696"/>
                      </a:cubicBezTo>
                      <a:cubicBezTo>
                        <a:pt x="42998" y="37794"/>
                        <a:pt x="48469" y="16613"/>
                        <a:pt x="49136" y="9841"/>
                      </a:cubicBezTo>
                      <a:cubicBezTo>
                        <a:pt x="49770" y="3036"/>
                        <a:pt x="44266" y="1"/>
                        <a:pt x="442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0" name="Google Shape;2180;p51"/>
                <p:cNvSpPr/>
                <p:nvPr/>
              </p:nvSpPr>
              <p:spPr>
                <a:xfrm>
                  <a:off x="3998025" y="2230375"/>
                  <a:ext cx="135950" cy="9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3603" extrusionOk="0">
                      <a:moveTo>
                        <a:pt x="601" y="0"/>
                      </a:moveTo>
                      <a:lnTo>
                        <a:pt x="1" y="2169"/>
                      </a:lnTo>
                      <a:lnTo>
                        <a:pt x="5037" y="3603"/>
                      </a:lnTo>
                      <a:lnTo>
                        <a:pt x="5438" y="1535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1" name="Google Shape;2181;p51"/>
                <p:cNvSpPr/>
                <p:nvPr/>
              </p:nvSpPr>
              <p:spPr>
                <a:xfrm>
                  <a:off x="4026375" y="2204525"/>
                  <a:ext cx="91750" cy="1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6072" extrusionOk="0">
                      <a:moveTo>
                        <a:pt x="1502" y="0"/>
                      </a:moveTo>
                      <a:lnTo>
                        <a:pt x="1" y="5471"/>
                      </a:lnTo>
                      <a:lnTo>
                        <a:pt x="2169" y="6071"/>
                      </a:lnTo>
                      <a:lnTo>
                        <a:pt x="2769" y="3836"/>
                      </a:lnTo>
                      <a:lnTo>
                        <a:pt x="3136" y="2535"/>
                      </a:lnTo>
                      <a:lnTo>
                        <a:pt x="3670" y="567"/>
                      </a:lnTo>
                      <a:lnTo>
                        <a:pt x="15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2" name="Google Shape;2182;p51"/>
                <p:cNvSpPr/>
                <p:nvPr/>
              </p:nvSpPr>
              <p:spPr>
                <a:xfrm>
                  <a:off x="2424400" y="2528075"/>
                  <a:ext cx="313575" cy="31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12785" extrusionOk="0">
                      <a:moveTo>
                        <a:pt x="4851" y="0"/>
                      </a:moveTo>
                      <a:cubicBezTo>
                        <a:pt x="4835" y="0"/>
                        <a:pt x="4820" y="0"/>
                        <a:pt x="4804" y="1"/>
                      </a:cubicBezTo>
                      <a:cubicBezTo>
                        <a:pt x="3837" y="1"/>
                        <a:pt x="3370" y="301"/>
                        <a:pt x="3370" y="301"/>
                      </a:cubicBezTo>
                      <a:cubicBezTo>
                        <a:pt x="3370" y="301"/>
                        <a:pt x="2940" y="5"/>
                        <a:pt x="2426" y="5"/>
                      </a:cubicBezTo>
                      <a:cubicBezTo>
                        <a:pt x="2169" y="5"/>
                        <a:pt x="1891" y="79"/>
                        <a:pt x="1635" y="301"/>
                      </a:cubicBezTo>
                      <a:cubicBezTo>
                        <a:pt x="868" y="968"/>
                        <a:pt x="1" y="3103"/>
                        <a:pt x="801" y="5405"/>
                      </a:cubicBezTo>
                      <a:cubicBezTo>
                        <a:pt x="1602" y="7706"/>
                        <a:pt x="5438" y="11909"/>
                        <a:pt x="5438" y="11909"/>
                      </a:cubicBezTo>
                      <a:cubicBezTo>
                        <a:pt x="6839" y="12565"/>
                        <a:pt x="7884" y="12784"/>
                        <a:pt x="8655" y="12784"/>
                      </a:cubicBezTo>
                      <a:cubicBezTo>
                        <a:pt x="10197" y="12784"/>
                        <a:pt x="10642" y="11909"/>
                        <a:pt x="10642" y="11909"/>
                      </a:cubicBezTo>
                      <a:cubicBezTo>
                        <a:pt x="10642" y="11909"/>
                        <a:pt x="12543" y="9941"/>
                        <a:pt x="12143" y="7673"/>
                      </a:cubicBezTo>
                      <a:cubicBezTo>
                        <a:pt x="11742" y="5405"/>
                        <a:pt x="10675" y="5405"/>
                        <a:pt x="10675" y="5405"/>
                      </a:cubicBezTo>
                      <a:cubicBezTo>
                        <a:pt x="10675" y="5405"/>
                        <a:pt x="10942" y="5305"/>
                        <a:pt x="11075" y="4704"/>
                      </a:cubicBezTo>
                      <a:cubicBezTo>
                        <a:pt x="11175" y="4104"/>
                        <a:pt x="11042" y="2636"/>
                        <a:pt x="10008" y="1969"/>
                      </a:cubicBezTo>
                      <a:cubicBezTo>
                        <a:pt x="9594" y="1702"/>
                        <a:pt x="9250" y="1622"/>
                        <a:pt x="8986" y="1622"/>
                      </a:cubicBezTo>
                      <a:cubicBezTo>
                        <a:pt x="8589" y="1622"/>
                        <a:pt x="8373" y="1802"/>
                        <a:pt x="8373" y="1802"/>
                      </a:cubicBezTo>
                      <a:cubicBezTo>
                        <a:pt x="8373" y="1802"/>
                        <a:pt x="8040" y="935"/>
                        <a:pt x="7473" y="668"/>
                      </a:cubicBezTo>
                      <a:cubicBezTo>
                        <a:pt x="7347" y="605"/>
                        <a:pt x="7210" y="580"/>
                        <a:pt x="7071" y="580"/>
                      </a:cubicBezTo>
                      <a:cubicBezTo>
                        <a:pt x="6547" y="580"/>
                        <a:pt x="6005" y="935"/>
                        <a:pt x="6005" y="935"/>
                      </a:cubicBezTo>
                      <a:cubicBezTo>
                        <a:pt x="6005" y="935"/>
                        <a:pt x="5747" y="0"/>
                        <a:pt x="48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3" name="Google Shape;2183;p51"/>
                <p:cNvSpPr/>
                <p:nvPr/>
              </p:nvSpPr>
              <p:spPr>
                <a:xfrm>
                  <a:off x="2497800" y="2508175"/>
                  <a:ext cx="14177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1" h="2565" extrusionOk="0">
                      <a:moveTo>
                        <a:pt x="2561" y="0"/>
                      </a:moveTo>
                      <a:cubicBezTo>
                        <a:pt x="2395" y="0"/>
                        <a:pt x="2230" y="10"/>
                        <a:pt x="2068" y="30"/>
                      </a:cubicBezTo>
                      <a:cubicBezTo>
                        <a:pt x="434" y="230"/>
                        <a:pt x="0" y="1431"/>
                        <a:pt x="0" y="1431"/>
                      </a:cubicBezTo>
                      <a:lnTo>
                        <a:pt x="4570" y="2565"/>
                      </a:lnTo>
                      <a:cubicBezTo>
                        <a:pt x="4570" y="2565"/>
                        <a:pt x="5671" y="2131"/>
                        <a:pt x="5637" y="1431"/>
                      </a:cubicBezTo>
                      <a:cubicBezTo>
                        <a:pt x="5607" y="770"/>
                        <a:pt x="4062" y="0"/>
                        <a:pt x="25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4" name="Google Shape;2184;p51"/>
                <p:cNvSpPr/>
                <p:nvPr/>
              </p:nvSpPr>
              <p:spPr>
                <a:xfrm>
                  <a:off x="3154100" y="2067750"/>
                  <a:ext cx="195150" cy="3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6" h="14345" extrusionOk="0">
                      <a:moveTo>
                        <a:pt x="7806" y="1"/>
                      </a:moveTo>
                      <a:lnTo>
                        <a:pt x="7806" y="1"/>
                      </a:lnTo>
                      <a:cubicBezTo>
                        <a:pt x="7805" y="1"/>
                        <a:pt x="6271" y="1302"/>
                        <a:pt x="4470" y="2636"/>
                      </a:cubicBezTo>
                      <a:cubicBezTo>
                        <a:pt x="2102" y="4437"/>
                        <a:pt x="0" y="12977"/>
                        <a:pt x="0" y="12977"/>
                      </a:cubicBezTo>
                      <a:lnTo>
                        <a:pt x="2902" y="14344"/>
                      </a:lnTo>
                      <a:cubicBezTo>
                        <a:pt x="2902" y="14344"/>
                        <a:pt x="7205" y="601"/>
                        <a:pt x="78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5" name="Google Shape;2185;p51"/>
                <p:cNvSpPr/>
                <p:nvPr/>
              </p:nvSpPr>
              <p:spPr>
                <a:xfrm>
                  <a:off x="3887125" y="2060175"/>
                  <a:ext cx="322750" cy="2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9477" extrusionOk="0">
                      <a:moveTo>
                        <a:pt x="7172" y="1"/>
                      </a:moveTo>
                      <a:cubicBezTo>
                        <a:pt x="6027" y="1"/>
                        <a:pt x="4841" y="399"/>
                        <a:pt x="3869" y="1138"/>
                      </a:cubicBezTo>
                      <a:cubicBezTo>
                        <a:pt x="2235" y="2405"/>
                        <a:pt x="200" y="6375"/>
                        <a:pt x="0" y="7909"/>
                      </a:cubicBezTo>
                      <a:cubicBezTo>
                        <a:pt x="0" y="7909"/>
                        <a:pt x="1534" y="4040"/>
                        <a:pt x="5337" y="2972"/>
                      </a:cubicBezTo>
                      <a:cubicBezTo>
                        <a:pt x="5896" y="2818"/>
                        <a:pt x="6403" y="2748"/>
                        <a:pt x="6863" y="2748"/>
                      </a:cubicBezTo>
                      <a:cubicBezTo>
                        <a:pt x="11369" y="2748"/>
                        <a:pt x="11341" y="9477"/>
                        <a:pt x="11341" y="9477"/>
                      </a:cubicBezTo>
                      <a:cubicBezTo>
                        <a:pt x="11341" y="9477"/>
                        <a:pt x="12909" y="2772"/>
                        <a:pt x="9473" y="637"/>
                      </a:cubicBezTo>
                      <a:cubicBezTo>
                        <a:pt x="8791" y="206"/>
                        <a:pt x="7992" y="1"/>
                        <a:pt x="7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6" name="Google Shape;2186;p51"/>
                <p:cNvSpPr/>
                <p:nvPr/>
              </p:nvSpPr>
              <p:spPr>
                <a:xfrm>
                  <a:off x="3263325" y="1158675"/>
                  <a:ext cx="521250" cy="4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0" h="19919" extrusionOk="0">
                      <a:moveTo>
                        <a:pt x="14441" y="0"/>
                      </a:moveTo>
                      <a:cubicBezTo>
                        <a:pt x="14152" y="0"/>
                        <a:pt x="13853" y="12"/>
                        <a:pt x="13544" y="38"/>
                      </a:cubicBezTo>
                      <a:cubicBezTo>
                        <a:pt x="8740" y="438"/>
                        <a:pt x="201" y="6075"/>
                        <a:pt x="101" y="12146"/>
                      </a:cubicBezTo>
                      <a:cubicBezTo>
                        <a:pt x="1" y="18284"/>
                        <a:pt x="5238" y="19919"/>
                        <a:pt x="5238" y="19919"/>
                      </a:cubicBezTo>
                      <a:lnTo>
                        <a:pt x="20849" y="2573"/>
                      </a:lnTo>
                      <a:cubicBezTo>
                        <a:pt x="20849" y="2573"/>
                        <a:pt x="18686" y="0"/>
                        <a:pt x="14441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7" name="Google Shape;2187;p51"/>
                <p:cNvSpPr/>
                <p:nvPr/>
              </p:nvSpPr>
              <p:spPr>
                <a:xfrm>
                  <a:off x="3342550" y="1333050"/>
                  <a:ext cx="574600" cy="7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84" h="29891" extrusionOk="0">
                      <a:moveTo>
                        <a:pt x="8201" y="0"/>
                      </a:moveTo>
                      <a:cubicBezTo>
                        <a:pt x="3636" y="0"/>
                        <a:pt x="434" y="6239"/>
                        <a:pt x="268" y="12510"/>
                      </a:cubicBezTo>
                      <a:cubicBezTo>
                        <a:pt x="268" y="12510"/>
                        <a:pt x="1" y="18581"/>
                        <a:pt x="3303" y="21717"/>
                      </a:cubicBezTo>
                      <a:cubicBezTo>
                        <a:pt x="4590" y="22972"/>
                        <a:pt x="6523" y="23497"/>
                        <a:pt x="8534" y="23497"/>
                      </a:cubicBezTo>
                      <a:cubicBezTo>
                        <a:pt x="8714" y="23497"/>
                        <a:pt x="8894" y="23493"/>
                        <a:pt x="9074" y="23484"/>
                      </a:cubicBezTo>
                      <a:lnTo>
                        <a:pt x="9074" y="23484"/>
                      </a:lnTo>
                      <a:lnTo>
                        <a:pt x="9041" y="24152"/>
                      </a:lnTo>
                      <a:lnTo>
                        <a:pt x="8974" y="24952"/>
                      </a:lnTo>
                      <a:lnTo>
                        <a:pt x="6272" y="26420"/>
                      </a:lnTo>
                      <a:cubicBezTo>
                        <a:pt x="6272" y="26420"/>
                        <a:pt x="6539" y="29856"/>
                        <a:pt x="12376" y="29889"/>
                      </a:cubicBezTo>
                      <a:cubicBezTo>
                        <a:pt x="12434" y="29890"/>
                        <a:pt x="12491" y="29890"/>
                        <a:pt x="12548" y="29890"/>
                      </a:cubicBezTo>
                      <a:cubicBezTo>
                        <a:pt x="18325" y="29890"/>
                        <a:pt x="22217" y="26587"/>
                        <a:pt x="22217" y="26587"/>
                      </a:cubicBezTo>
                      <a:lnTo>
                        <a:pt x="18080" y="24919"/>
                      </a:lnTo>
                      <a:lnTo>
                        <a:pt x="16012" y="24919"/>
                      </a:lnTo>
                      <a:lnTo>
                        <a:pt x="16579" y="22317"/>
                      </a:lnTo>
                      <a:lnTo>
                        <a:pt x="16913" y="20783"/>
                      </a:lnTo>
                      <a:lnTo>
                        <a:pt x="15845" y="20716"/>
                      </a:lnTo>
                      <a:cubicBezTo>
                        <a:pt x="16079" y="20449"/>
                        <a:pt x="16279" y="20182"/>
                        <a:pt x="16479" y="19915"/>
                      </a:cubicBezTo>
                      <a:cubicBezTo>
                        <a:pt x="16846" y="19315"/>
                        <a:pt x="17213" y="18514"/>
                        <a:pt x="17513" y="17614"/>
                      </a:cubicBezTo>
                      <a:cubicBezTo>
                        <a:pt x="17662" y="17631"/>
                        <a:pt x="17818" y="17642"/>
                        <a:pt x="17979" y="17642"/>
                      </a:cubicBezTo>
                      <a:cubicBezTo>
                        <a:pt x="18724" y="17642"/>
                        <a:pt x="19587" y="17420"/>
                        <a:pt x="20382" y="16680"/>
                      </a:cubicBezTo>
                      <a:cubicBezTo>
                        <a:pt x="22183" y="15012"/>
                        <a:pt x="22984" y="11676"/>
                        <a:pt x="21283" y="10775"/>
                      </a:cubicBezTo>
                      <a:cubicBezTo>
                        <a:pt x="20908" y="10564"/>
                        <a:pt x="20534" y="10479"/>
                        <a:pt x="20179" y="10479"/>
                      </a:cubicBezTo>
                      <a:cubicBezTo>
                        <a:pt x="19806" y="10479"/>
                        <a:pt x="19455" y="10572"/>
                        <a:pt x="19148" y="10709"/>
                      </a:cubicBezTo>
                      <a:cubicBezTo>
                        <a:pt x="19615" y="7940"/>
                        <a:pt x="19848" y="5705"/>
                        <a:pt x="19848" y="5705"/>
                      </a:cubicBezTo>
                      <a:cubicBezTo>
                        <a:pt x="19848" y="5705"/>
                        <a:pt x="12877" y="68"/>
                        <a:pt x="8273" y="1"/>
                      </a:cubicBezTo>
                      <a:cubicBezTo>
                        <a:pt x="8249" y="1"/>
                        <a:pt x="8225" y="0"/>
                        <a:pt x="82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8" name="Google Shape;2188;p51"/>
                <p:cNvSpPr/>
                <p:nvPr/>
              </p:nvSpPr>
              <p:spPr>
                <a:xfrm>
                  <a:off x="3382725" y="1525575"/>
                  <a:ext cx="99950" cy="1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8" h="6445" extrusionOk="0">
                      <a:moveTo>
                        <a:pt x="3518" y="0"/>
                      </a:moveTo>
                      <a:cubicBezTo>
                        <a:pt x="3361" y="0"/>
                        <a:pt x="3198" y="295"/>
                        <a:pt x="3097" y="639"/>
                      </a:cubicBezTo>
                      <a:lnTo>
                        <a:pt x="1996" y="4876"/>
                      </a:lnTo>
                      <a:cubicBezTo>
                        <a:pt x="1996" y="4876"/>
                        <a:pt x="1371" y="4383"/>
                        <a:pt x="878" y="4383"/>
                      </a:cubicBezTo>
                      <a:cubicBezTo>
                        <a:pt x="716" y="4383"/>
                        <a:pt x="569" y="4436"/>
                        <a:pt x="462" y="4575"/>
                      </a:cubicBezTo>
                      <a:cubicBezTo>
                        <a:pt x="1" y="5168"/>
                        <a:pt x="1328" y="6444"/>
                        <a:pt x="2582" y="6444"/>
                      </a:cubicBezTo>
                      <a:cubicBezTo>
                        <a:pt x="2598" y="6444"/>
                        <a:pt x="2614" y="6444"/>
                        <a:pt x="2630" y="6443"/>
                      </a:cubicBezTo>
                      <a:cubicBezTo>
                        <a:pt x="3898" y="6443"/>
                        <a:pt x="3998" y="1240"/>
                        <a:pt x="3798" y="439"/>
                      </a:cubicBezTo>
                      <a:cubicBezTo>
                        <a:pt x="3719" y="124"/>
                        <a:pt x="3620" y="0"/>
                        <a:pt x="3518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9" name="Google Shape;2189;p51"/>
                <p:cNvSpPr/>
                <p:nvPr/>
              </p:nvSpPr>
              <p:spPr>
                <a:xfrm>
                  <a:off x="3371450" y="1432450"/>
                  <a:ext cx="92125" cy="5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" h="2034" extrusionOk="0">
                      <a:moveTo>
                        <a:pt x="1844" y="0"/>
                      </a:moveTo>
                      <a:cubicBezTo>
                        <a:pt x="1758" y="0"/>
                        <a:pt x="1670" y="9"/>
                        <a:pt x="1580" y="28"/>
                      </a:cubicBezTo>
                      <a:cubicBezTo>
                        <a:pt x="313" y="328"/>
                        <a:pt x="79" y="1396"/>
                        <a:pt x="79" y="1396"/>
                      </a:cubicBezTo>
                      <a:cubicBezTo>
                        <a:pt x="0" y="1972"/>
                        <a:pt x="292" y="2034"/>
                        <a:pt x="421" y="2034"/>
                      </a:cubicBezTo>
                      <a:cubicBezTo>
                        <a:pt x="456" y="2034"/>
                        <a:pt x="479" y="2029"/>
                        <a:pt x="479" y="2029"/>
                      </a:cubicBezTo>
                      <a:cubicBezTo>
                        <a:pt x="479" y="2029"/>
                        <a:pt x="926" y="1328"/>
                        <a:pt x="1694" y="1328"/>
                      </a:cubicBezTo>
                      <a:cubicBezTo>
                        <a:pt x="1711" y="1328"/>
                        <a:pt x="1729" y="1328"/>
                        <a:pt x="1747" y="1329"/>
                      </a:cubicBezTo>
                      <a:cubicBezTo>
                        <a:pt x="2428" y="1329"/>
                        <a:pt x="2747" y="1812"/>
                        <a:pt x="3094" y="1812"/>
                      </a:cubicBezTo>
                      <a:cubicBezTo>
                        <a:pt x="3155" y="1812"/>
                        <a:pt x="3217" y="1797"/>
                        <a:pt x="3281" y="1762"/>
                      </a:cubicBezTo>
                      <a:cubicBezTo>
                        <a:pt x="3684" y="1515"/>
                        <a:pt x="2964" y="0"/>
                        <a:pt x="18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0" name="Google Shape;2190;p51"/>
                <p:cNvSpPr/>
                <p:nvPr/>
              </p:nvSpPr>
              <p:spPr>
                <a:xfrm>
                  <a:off x="3569200" y="1445650"/>
                  <a:ext cx="91950" cy="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2086" extrusionOk="0">
                      <a:moveTo>
                        <a:pt x="1909" y="0"/>
                      </a:moveTo>
                      <a:cubicBezTo>
                        <a:pt x="642" y="0"/>
                        <a:pt x="175" y="968"/>
                        <a:pt x="175" y="968"/>
                      </a:cubicBezTo>
                      <a:cubicBezTo>
                        <a:pt x="1" y="1392"/>
                        <a:pt x="151" y="1482"/>
                        <a:pt x="309" y="1482"/>
                      </a:cubicBezTo>
                      <a:cubicBezTo>
                        <a:pt x="423" y="1482"/>
                        <a:pt x="542" y="1435"/>
                        <a:pt x="542" y="1435"/>
                      </a:cubicBezTo>
                      <a:cubicBezTo>
                        <a:pt x="542" y="1435"/>
                        <a:pt x="818" y="1237"/>
                        <a:pt x="1295" y="1237"/>
                      </a:cubicBezTo>
                      <a:cubicBezTo>
                        <a:pt x="1438" y="1237"/>
                        <a:pt x="1599" y="1255"/>
                        <a:pt x="1776" y="1301"/>
                      </a:cubicBezTo>
                      <a:cubicBezTo>
                        <a:pt x="2508" y="1484"/>
                        <a:pt x="2654" y="2085"/>
                        <a:pt x="3056" y="2085"/>
                      </a:cubicBezTo>
                      <a:cubicBezTo>
                        <a:pt x="3094" y="2085"/>
                        <a:pt x="3134" y="2080"/>
                        <a:pt x="3177" y="2068"/>
                      </a:cubicBezTo>
                      <a:cubicBezTo>
                        <a:pt x="3677" y="1935"/>
                        <a:pt x="3210" y="34"/>
                        <a:pt x="19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1" name="Google Shape;2191;p51"/>
                <p:cNvSpPr/>
                <p:nvPr/>
              </p:nvSpPr>
              <p:spPr>
                <a:xfrm>
                  <a:off x="3570225" y="1524875"/>
                  <a:ext cx="32550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2469" extrusionOk="0">
                      <a:moveTo>
                        <a:pt x="667" y="0"/>
                      </a:moveTo>
                      <a:cubicBezTo>
                        <a:pt x="301" y="0"/>
                        <a:pt x="34" y="534"/>
                        <a:pt x="0" y="1201"/>
                      </a:cubicBezTo>
                      <a:cubicBezTo>
                        <a:pt x="0" y="1902"/>
                        <a:pt x="267" y="2435"/>
                        <a:pt x="634" y="2469"/>
                      </a:cubicBezTo>
                      <a:cubicBezTo>
                        <a:pt x="968" y="2469"/>
                        <a:pt x="1268" y="1902"/>
                        <a:pt x="1268" y="1234"/>
                      </a:cubicBezTo>
                      <a:cubicBezTo>
                        <a:pt x="1301" y="567"/>
                        <a:pt x="1001" y="0"/>
                        <a:pt x="66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2" name="Google Shape;2192;p51"/>
                <p:cNvSpPr/>
                <p:nvPr/>
              </p:nvSpPr>
              <p:spPr>
                <a:xfrm>
                  <a:off x="3403425" y="1526500"/>
                  <a:ext cx="275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2104" extrusionOk="0">
                      <a:moveTo>
                        <a:pt x="540" y="0"/>
                      </a:moveTo>
                      <a:cubicBezTo>
                        <a:pt x="251" y="0"/>
                        <a:pt x="1" y="487"/>
                        <a:pt x="1" y="1036"/>
                      </a:cubicBezTo>
                      <a:cubicBezTo>
                        <a:pt x="1" y="1636"/>
                        <a:pt x="234" y="2103"/>
                        <a:pt x="535" y="2103"/>
                      </a:cubicBezTo>
                      <a:cubicBezTo>
                        <a:pt x="835" y="2103"/>
                        <a:pt x="1068" y="1636"/>
                        <a:pt x="1102" y="1069"/>
                      </a:cubicBezTo>
                      <a:cubicBezTo>
                        <a:pt x="1102" y="469"/>
                        <a:pt x="868" y="2"/>
                        <a:pt x="568" y="2"/>
                      </a:cubicBezTo>
                      <a:cubicBezTo>
                        <a:pt x="558" y="1"/>
                        <a:pt x="549" y="0"/>
                        <a:pt x="5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3" name="Google Shape;2193;p51"/>
                <p:cNvSpPr/>
                <p:nvPr/>
              </p:nvSpPr>
              <p:spPr>
                <a:xfrm>
                  <a:off x="3320875" y="1597750"/>
                  <a:ext cx="4770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11876" extrusionOk="0">
                      <a:moveTo>
                        <a:pt x="5629" y="1"/>
                      </a:moveTo>
                      <a:cubicBezTo>
                        <a:pt x="5470" y="1"/>
                        <a:pt x="5317" y="7"/>
                        <a:pt x="5171" y="21"/>
                      </a:cubicBezTo>
                      <a:cubicBezTo>
                        <a:pt x="2135" y="254"/>
                        <a:pt x="1201" y="1021"/>
                        <a:pt x="1201" y="1021"/>
                      </a:cubicBezTo>
                      <a:cubicBezTo>
                        <a:pt x="1" y="8527"/>
                        <a:pt x="4771" y="11629"/>
                        <a:pt x="4771" y="11629"/>
                      </a:cubicBezTo>
                      <a:cubicBezTo>
                        <a:pt x="4771" y="11629"/>
                        <a:pt x="5645" y="11875"/>
                        <a:pt x="6882" y="11875"/>
                      </a:cubicBezTo>
                      <a:cubicBezTo>
                        <a:pt x="8178" y="11875"/>
                        <a:pt x="9873" y="11604"/>
                        <a:pt x="11375" y="10495"/>
                      </a:cubicBezTo>
                      <a:cubicBezTo>
                        <a:pt x="13510" y="8927"/>
                        <a:pt x="14111" y="5424"/>
                        <a:pt x="14277" y="3623"/>
                      </a:cubicBezTo>
                      <a:lnTo>
                        <a:pt x="18580" y="1822"/>
                      </a:lnTo>
                      <a:lnTo>
                        <a:pt x="19081" y="788"/>
                      </a:lnTo>
                      <a:cubicBezTo>
                        <a:pt x="19012" y="786"/>
                        <a:pt x="18943" y="785"/>
                        <a:pt x="18874" y="785"/>
                      </a:cubicBezTo>
                      <a:cubicBezTo>
                        <a:pt x="16794" y="785"/>
                        <a:pt x="15007" y="1741"/>
                        <a:pt x="13877" y="2322"/>
                      </a:cubicBezTo>
                      <a:cubicBezTo>
                        <a:pt x="12432" y="1694"/>
                        <a:pt x="8206" y="1"/>
                        <a:pt x="5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4" name="Google Shape;2194;p51"/>
                <p:cNvSpPr/>
                <p:nvPr/>
              </p:nvSpPr>
              <p:spPr>
                <a:xfrm>
                  <a:off x="3523525" y="1213000"/>
                  <a:ext cx="664650" cy="90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6" h="36315" extrusionOk="0">
                      <a:moveTo>
                        <a:pt x="10547" y="0"/>
                      </a:moveTo>
                      <a:cubicBezTo>
                        <a:pt x="9942" y="0"/>
                        <a:pt x="9313" y="69"/>
                        <a:pt x="8673" y="200"/>
                      </a:cubicBezTo>
                      <a:cubicBezTo>
                        <a:pt x="5071" y="834"/>
                        <a:pt x="1201" y="3169"/>
                        <a:pt x="34" y="4803"/>
                      </a:cubicBezTo>
                      <a:cubicBezTo>
                        <a:pt x="34" y="4803"/>
                        <a:pt x="34" y="4836"/>
                        <a:pt x="34" y="4936"/>
                      </a:cubicBezTo>
                      <a:cubicBezTo>
                        <a:pt x="0" y="5437"/>
                        <a:pt x="34" y="7572"/>
                        <a:pt x="2169" y="9039"/>
                      </a:cubicBezTo>
                      <a:cubicBezTo>
                        <a:pt x="4570" y="10774"/>
                        <a:pt x="6705" y="10841"/>
                        <a:pt x="6705" y="10841"/>
                      </a:cubicBezTo>
                      <a:cubicBezTo>
                        <a:pt x="6705" y="10841"/>
                        <a:pt x="7339" y="13676"/>
                        <a:pt x="8273" y="15377"/>
                      </a:cubicBezTo>
                      <a:cubicBezTo>
                        <a:pt x="9207" y="17078"/>
                        <a:pt x="10541" y="17545"/>
                        <a:pt x="10541" y="17545"/>
                      </a:cubicBezTo>
                      <a:cubicBezTo>
                        <a:pt x="10541" y="17545"/>
                        <a:pt x="10675" y="17078"/>
                        <a:pt x="10941" y="16545"/>
                      </a:cubicBezTo>
                      <a:cubicBezTo>
                        <a:pt x="11175" y="16044"/>
                        <a:pt x="11542" y="15544"/>
                        <a:pt x="12009" y="15477"/>
                      </a:cubicBezTo>
                      <a:cubicBezTo>
                        <a:pt x="12136" y="15449"/>
                        <a:pt x="12292" y="15433"/>
                        <a:pt x="12467" y="15433"/>
                      </a:cubicBezTo>
                      <a:cubicBezTo>
                        <a:pt x="13530" y="15433"/>
                        <a:pt x="15255" y="16039"/>
                        <a:pt x="14911" y="18246"/>
                      </a:cubicBezTo>
                      <a:cubicBezTo>
                        <a:pt x="14577" y="20247"/>
                        <a:pt x="13210" y="21648"/>
                        <a:pt x="11675" y="22115"/>
                      </a:cubicBezTo>
                      <a:cubicBezTo>
                        <a:pt x="11333" y="22213"/>
                        <a:pt x="10992" y="22275"/>
                        <a:pt x="10650" y="22275"/>
                      </a:cubicBezTo>
                      <a:cubicBezTo>
                        <a:pt x="10525" y="22275"/>
                        <a:pt x="10399" y="22267"/>
                        <a:pt x="10274" y="22249"/>
                      </a:cubicBezTo>
                      <a:cubicBezTo>
                        <a:pt x="10274" y="22249"/>
                        <a:pt x="8173" y="28020"/>
                        <a:pt x="8540" y="30888"/>
                      </a:cubicBezTo>
                      <a:cubicBezTo>
                        <a:pt x="8830" y="33187"/>
                        <a:pt x="10502" y="34502"/>
                        <a:pt x="12213" y="34502"/>
                      </a:cubicBezTo>
                      <a:cubicBezTo>
                        <a:pt x="12662" y="34502"/>
                        <a:pt x="13113" y="34411"/>
                        <a:pt x="13543" y="34224"/>
                      </a:cubicBezTo>
                      <a:cubicBezTo>
                        <a:pt x="14314" y="33901"/>
                        <a:pt x="14988" y="33730"/>
                        <a:pt x="15618" y="33730"/>
                      </a:cubicBezTo>
                      <a:cubicBezTo>
                        <a:pt x="16678" y="33730"/>
                        <a:pt x="17613" y="34212"/>
                        <a:pt x="18680" y="35258"/>
                      </a:cubicBezTo>
                      <a:cubicBezTo>
                        <a:pt x="19330" y="35908"/>
                        <a:pt x="20243" y="36315"/>
                        <a:pt x="21201" y="36315"/>
                      </a:cubicBezTo>
                      <a:cubicBezTo>
                        <a:pt x="22701" y="36315"/>
                        <a:pt x="24309" y="35316"/>
                        <a:pt x="25185" y="32690"/>
                      </a:cubicBezTo>
                      <a:cubicBezTo>
                        <a:pt x="26586" y="28387"/>
                        <a:pt x="25885" y="23783"/>
                        <a:pt x="23584" y="20848"/>
                      </a:cubicBezTo>
                      <a:cubicBezTo>
                        <a:pt x="21282" y="17879"/>
                        <a:pt x="19014" y="15611"/>
                        <a:pt x="19014" y="11408"/>
                      </a:cubicBezTo>
                      <a:cubicBezTo>
                        <a:pt x="19014" y="7171"/>
                        <a:pt x="17179" y="2468"/>
                        <a:pt x="13143" y="533"/>
                      </a:cubicBezTo>
                      <a:cubicBezTo>
                        <a:pt x="12371" y="168"/>
                        <a:pt x="11488" y="0"/>
                        <a:pt x="10547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5" name="Google Shape;2195;p51"/>
                <p:cNvSpPr/>
                <p:nvPr/>
              </p:nvSpPr>
              <p:spPr>
                <a:xfrm>
                  <a:off x="3340900" y="1626475"/>
                  <a:ext cx="305225" cy="24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9" h="9984" extrusionOk="0">
                      <a:moveTo>
                        <a:pt x="4671" y="0"/>
                      </a:moveTo>
                      <a:cubicBezTo>
                        <a:pt x="4570" y="0"/>
                        <a:pt x="4470" y="2"/>
                        <a:pt x="4370" y="6"/>
                      </a:cubicBezTo>
                      <a:cubicBezTo>
                        <a:pt x="2202" y="106"/>
                        <a:pt x="934" y="573"/>
                        <a:pt x="267" y="940"/>
                      </a:cubicBezTo>
                      <a:cubicBezTo>
                        <a:pt x="0" y="3642"/>
                        <a:pt x="567" y="5710"/>
                        <a:pt x="1334" y="7178"/>
                      </a:cubicBezTo>
                      <a:cubicBezTo>
                        <a:pt x="2035" y="8545"/>
                        <a:pt x="2902" y="9446"/>
                        <a:pt x="3469" y="9913"/>
                      </a:cubicBezTo>
                      <a:cubicBezTo>
                        <a:pt x="3891" y="9960"/>
                        <a:pt x="4311" y="9984"/>
                        <a:pt x="4724" y="9984"/>
                      </a:cubicBezTo>
                      <a:cubicBezTo>
                        <a:pt x="6925" y="9984"/>
                        <a:pt x="8949" y="9324"/>
                        <a:pt x="10241" y="8145"/>
                      </a:cubicBezTo>
                      <a:cubicBezTo>
                        <a:pt x="12209" y="6344"/>
                        <a:pt x="11809" y="2141"/>
                        <a:pt x="11809" y="2141"/>
                      </a:cubicBezTo>
                      <a:cubicBezTo>
                        <a:pt x="11809" y="2141"/>
                        <a:pt x="809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6" name="Google Shape;2196;p51"/>
                <p:cNvSpPr/>
                <p:nvPr/>
              </p:nvSpPr>
              <p:spPr>
                <a:xfrm>
                  <a:off x="3374250" y="1679975"/>
                  <a:ext cx="271875" cy="19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7844" extrusionOk="0">
                      <a:moveTo>
                        <a:pt x="10475" y="1"/>
                      </a:moveTo>
                      <a:cubicBezTo>
                        <a:pt x="10474" y="1"/>
                        <a:pt x="9907" y="3203"/>
                        <a:pt x="6171" y="5104"/>
                      </a:cubicBezTo>
                      <a:cubicBezTo>
                        <a:pt x="5173" y="5610"/>
                        <a:pt x="4180" y="5797"/>
                        <a:pt x="3263" y="5797"/>
                      </a:cubicBezTo>
                      <a:cubicBezTo>
                        <a:pt x="1946" y="5797"/>
                        <a:pt x="787" y="5411"/>
                        <a:pt x="0" y="5038"/>
                      </a:cubicBezTo>
                      <a:lnTo>
                        <a:pt x="0" y="5038"/>
                      </a:lnTo>
                      <a:cubicBezTo>
                        <a:pt x="701" y="6405"/>
                        <a:pt x="1568" y="7306"/>
                        <a:pt x="2135" y="7773"/>
                      </a:cubicBezTo>
                      <a:cubicBezTo>
                        <a:pt x="2557" y="7820"/>
                        <a:pt x="2977" y="7844"/>
                        <a:pt x="3390" y="7844"/>
                      </a:cubicBezTo>
                      <a:cubicBezTo>
                        <a:pt x="5591" y="7844"/>
                        <a:pt x="7615" y="7184"/>
                        <a:pt x="8907" y="6005"/>
                      </a:cubicBezTo>
                      <a:cubicBezTo>
                        <a:pt x="10875" y="4204"/>
                        <a:pt x="10475" y="1"/>
                        <a:pt x="10475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7" name="Google Shape;2197;p51"/>
                <p:cNvSpPr/>
                <p:nvPr/>
              </p:nvSpPr>
              <p:spPr>
                <a:xfrm>
                  <a:off x="3703650" y="2817450"/>
                  <a:ext cx="78425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3304" fill="none" extrusionOk="0">
                      <a:moveTo>
                        <a:pt x="3136" y="330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8" name="Google Shape;2198;p51"/>
                <p:cNvSpPr/>
                <p:nvPr/>
              </p:nvSpPr>
              <p:spPr>
                <a:xfrm>
                  <a:off x="2948950" y="2120300"/>
                  <a:ext cx="1230900" cy="7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36" h="29388" fill="none" extrusionOk="0">
                      <a:moveTo>
                        <a:pt x="48868" y="7072"/>
                      </a:moveTo>
                      <a:cubicBezTo>
                        <a:pt x="48868" y="7072"/>
                        <a:pt x="49235" y="734"/>
                        <a:pt x="45266" y="367"/>
                      </a:cubicBezTo>
                      <a:cubicBezTo>
                        <a:pt x="41296" y="0"/>
                        <a:pt x="38561" y="3069"/>
                        <a:pt x="37527" y="5504"/>
                      </a:cubicBezTo>
                      <a:cubicBezTo>
                        <a:pt x="36526" y="7939"/>
                        <a:pt x="29788" y="27186"/>
                        <a:pt x="29788" y="27186"/>
                      </a:cubicBezTo>
                      <a:lnTo>
                        <a:pt x="10675" y="22750"/>
                      </a:lnTo>
                      <a:cubicBezTo>
                        <a:pt x="10675" y="22750"/>
                        <a:pt x="9907" y="19147"/>
                        <a:pt x="8239" y="17913"/>
                      </a:cubicBezTo>
                      <a:cubicBezTo>
                        <a:pt x="6538" y="16712"/>
                        <a:pt x="5104" y="18380"/>
                        <a:pt x="5104" y="18380"/>
                      </a:cubicBezTo>
                      <a:cubicBezTo>
                        <a:pt x="5104" y="18380"/>
                        <a:pt x="2769" y="16979"/>
                        <a:pt x="1401" y="17813"/>
                      </a:cubicBezTo>
                      <a:cubicBezTo>
                        <a:pt x="0" y="18647"/>
                        <a:pt x="601" y="20348"/>
                        <a:pt x="601" y="20348"/>
                      </a:cubicBezTo>
                      <a:cubicBezTo>
                        <a:pt x="601" y="20348"/>
                        <a:pt x="0" y="21315"/>
                        <a:pt x="100" y="22149"/>
                      </a:cubicBezTo>
                      <a:cubicBezTo>
                        <a:pt x="167" y="22983"/>
                        <a:pt x="334" y="23217"/>
                        <a:pt x="334" y="23217"/>
                      </a:cubicBezTo>
                      <a:cubicBezTo>
                        <a:pt x="334" y="23217"/>
                        <a:pt x="200" y="23851"/>
                        <a:pt x="401" y="24885"/>
                      </a:cubicBezTo>
                      <a:cubicBezTo>
                        <a:pt x="601" y="25885"/>
                        <a:pt x="1301" y="26486"/>
                        <a:pt x="1301" y="26486"/>
                      </a:cubicBezTo>
                      <a:cubicBezTo>
                        <a:pt x="1301" y="26486"/>
                        <a:pt x="1001" y="27186"/>
                        <a:pt x="2535" y="28120"/>
                      </a:cubicBezTo>
                      <a:cubicBezTo>
                        <a:pt x="4036" y="29054"/>
                        <a:pt x="7873" y="29388"/>
                        <a:pt x="7873" y="2938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9" name="Google Shape;2199;p51"/>
                <p:cNvSpPr/>
                <p:nvPr/>
              </p:nvSpPr>
              <p:spPr>
                <a:xfrm>
                  <a:off x="3149075" y="2761575"/>
                  <a:ext cx="27550" cy="9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3737" fill="none" extrusionOk="0">
                      <a:moveTo>
                        <a:pt x="1102" y="1"/>
                      </a:moveTo>
                      <a:lnTo>
                        <a:pt x="1" y="3737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0" name="Google Shape;2200;p51"/>
                <p:cNvSpPr/>
                <p:nvPr/>
              </p:nvSpPr>
              <p:spPr>
                <a:xfrm>
                  <a:off x="3149075" y="2326275"/>
                  <a:ext cx="1017425" cy="7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7" h="30323" fill="none" extrusionOk="0">
                      <a:moveTo>
                        <a:pt x="1" y="21149"/>
                      </a:moveTo>
                      <a:cubicBezTo>
                        <a:pt x="1" y="21149"/>
                        <a:pt x="16446" y="30322"/>
                        <a:pt x="23985" y="28154"/>
                      </a:cubicBezTo>
                      <a:cubicBezTo>
                        <a:pt x="31523" y="25952"/>
                        <a:pt x="34626" y="19181"/>
                        <a:pt x="36193" y="15245"/>
                      </a:cubicBezTo>
                      <a:cubicBezTo>
                        <a:pt x="37761" y="11309"/>
                        <a:pt x="40630" y="2602"/>
                        <a:pt x="40697" y="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1" name="Google Shape;2201;p51"/>
                <p:cNvSpPr/>
                <p:nvPr/>
              </p:nvSpPr>
              <p:spPr>
                <a:xfrm>
                  <a:off x="3487650" y="2018550"/>
                  <a:ext cx="149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3404" fill="none" extrusionOk="0">
                      <a:moveTo>
                        <a:pt x="1" y="1"/>
                      </a:moveTo>
                      <a:cubicBezTo>
                        <a:pt x="1" y="1"/>
                        <a:pt x="868" y="3036"/>
                        <a:pt x="5972" y="34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2" name="Google Shape;2202;p51"/>
                <p:cNvSpPr/>
                <p:nvPr/>
              </p:nvSpPr>
              <p:spPr>
                <a:xfrm>
                  <a:off x="3698650" y="2080275"/>
                  <a:ext cx="817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734" fill="none" extrusionOk="0">
                      <a:moveTo>
                        <a:pt x="3269" y="0"/>
                      </a:moveTo>
                      <a:cubicBezTo>
                        <a:pt x="3269" y="0"/>
                        <a:pt x="1902" y="734"/>
                        <a:pt x="0" y="734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3" name="Google Shape;2203;p51"/>
                <p:cNvSpPr/>
                <p:nvPr/>
              </p:nvSpPr>
              <p:spPr>
                <a:xfrm>
                  <a:off x="3309200" y="1623275"/>
                  <a:ext cx="456175" cy="3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" h="13911" fill="none" extrusionOk="0">
                      <a:moveTo>
                        <a:pt x="1668" y="0"/>
                      </a:moveTo>
                      <a:cubicBezTo>
                        <a:pt x="1668" y="0"/>
                        <a:pt x="1" y="7339"/>
                        <a:pt x="5238" y="10608"/>
                      </a:cubicBezTo>
                      <a:cubicBezTo>
                        <a:pt x="10508" y="13910"/>
                        <a:pt x="17346" y="10341"/>
                        <a:pt x="18247" y="7472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4" name="Google Shape;2204;p51"/>
                <p:cNvSpPr/>
                <p:nvPr/>
              </p:nvSpPr>
              <p:spPr>
                <a:xfrm>
                  <a:off x="3885450" y="3011775"/>
                  <a:ext cx="317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135" fill="none" extrusionOk="0">
                      <a:moveTo>
                        <a:pt x="1268" y="0"/>
                      </a:moveTo>
                      <a:lnTo>
                        <a:pt x="0" y="113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5" name="Google Shape;2205;p51"/>
                <p:cNvSpPr/>
                <p:nvPr/>
              </p:nvSpPr>
              <p:spPr>
                <a:xfrm>
                  <a:off x="3219125" y="2922525"/>
                  <a:ext cx="850650" cy="72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26" h="29189" fill="none" extrusionOk="0">
                      <a:moveTo>
                        <a:pt x="2136" y="1"/>
                      </a:moveTo>
                      <a:lnTo>
                        <a:pt x="1" y="27521"/>
                      </a:lnTo>
                      <a:cubicBezTo>
                        <a:pt x="1" y="27521"/>
                        <a:pt x="7306" y="29188"/>
                        <a:pt x="16646" y="28588"/>
                      </a:cubicBezTo>
                      <a:cubicBezTo>
                        <a:pt x="25986" y="27954"/>
                        <a:pt x="34025" y="26453"/>
                        <a:pt x="34025" y="2645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6" name="Google Shape;2206;p51"/>
                <p:cNvSpPr/>
                <p:nvPr/>
              </p:nvSpPr>
              <p:spPr>
                <a:xfrm>
                  <a:off x="3033175" y="2863325"/>
                  <a:ext cx="151800" cy="14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5939" fill="none" extrusionOk="0">
                      <a:moveTo>
                        <a:pt x="0" y="1"/>
                      </a:moveTo>
                      <a:cubicBezTo>
                        <a:pt x="0" y="1"/>
                        <a:pt x="4570" y="201"/>
                        <a:pt x="6071" y="593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7" name="Google Shape;2207;p51"/>
                <p:cNvSpPr/>
                <p:nvPr/>
              </p:nvSpPr>
              <p:spPr>
                <a:xfrm>
                  <a:off x="2425225" y="2505575"/>
                  <a:ext cx="846475" cy="6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9" h="26486" fill="none" extrusionOk="0">
                      <a:moveTo>
                        <a:pt x="33858" y="17279"/>
                      </a:moveTo>
                      <a:cubicBezTo>
                        <a:pt x="33858" y="17279"/>
                        <a:pt x="31557" y="26486"/>
                        <a:pt x="25686" y="25819"/>
                      </a:cubicBezTo>
                      <a:cubicBezTo>
                        <a:pt x="21750" y="25385"/>
                        <a:pt x="6672" y="14277"/>
                        <a:pt x="5405" y="12809"/>
                      </a:cubicBezTo>
                      <a:cubicBezTo>
                        <a:pt x="4137" y="11375"/>
                        <a:pt x="1202" y="8506"/>
                        <a:pt x="601" y="5771"/>
                      </a:cubicBezTo>
                      <a:cubicBezTo>
                        <a:pt x="1" y="3036"/>
                        <a:pt x="1168" y="1368"/>
                        <a:pt x="1836" y="1034"/>
                      </a:cubicBezTo>
                      <a:cubicBezTo>
                        <a:pt x="2503" y="701"/>
                        <a:pt x="3170" y="1101"/>
                        <a:pt x="3170" y="1101"/>
                      </a:cubicBezTo>
                      <a:cubicBezTo>
                        <a:pt x="3170" y="1101"/>
                        <a:pt x="3337" y="267"/>
                        <a:pt x="4971" y="134"/>
                      </a:cubicBezTo>
                      <a:cubicBezTo>
                        <a:pt x="6606" y="0"/>
                        <a:pt x="8274" y="901"/>
                        <a:pt x="8540" y="1268"/>
                      </a:cubicBezTo>
                      <a:cubicBezTo>
                        <a:pt x="8807" y="1601"/>
                        <a:pt x="8274" y="2135"/>
                        <a:pt x="8274" y="2135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8" name="Google Shape;2208;p51"/>
                <p:cNvSpPr/>
                <p:nvPr/>
              </p:nvSpPr>
              <p:spPr>
                <a:xfrm>
                  <a:off x="2486125" y="2519750"/>
                  <a:ext cx="88400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3503" fill="none" extrusionOk="0">
                      <a:moveTo>
                        <a:pt x="0" y="3503"/>
                      </a:moveTo>
                      <a:cubicBezTo>
                        <a:pt x="0" y="3503"/>
                        <a:pt x="167" y="667"/>
                        <a:pt x="1768" y="334"/>
                      </a:cubicBezTo>
                      <a:cubicBezTo>
                        <a:pt x="3369" y="0"/>
                        <a:pt x="3536" y="1268"/>
                        <a:pt x="3536" y="12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9" name="Google Shape;2209;p51"/>
                <p:cNvSpPr/>
                <p:nvPr/>
              </p:nvSpPr>
              <p:spPr>
                <a:xfrm>
                  <a:off x="2551150" y="2535600"/>
                  <a:ext cx="8760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3436" fill="none" extrusionOk="0">
                      <a:moveTo>
                        <a:pt x="1" y="3436"/>
                      </a:moveTo>
                      <a:cubicBezTo>
                        <a:pt x="1" y="3436"/>
                        <a:pt x="68" y="1001"/>
                        <a:pt x="1469" y="500"/>
                      </a:cubicBezTo>
                      <a:cubicBezTo>
                        <a:pt x="2870" y="0"/>
                        <a:pt x="3503" y="1668"/>
                        <a:pt x="3503" y="16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0" name="Google Shape;2210;p51"/>
                <p:cNvSpPr/>
                <p:nvPr/>
              </p:nvSpPr>
              <p:spPr>
                <a:xfrm>
                  <a:off x="2612875" y="2571450"/>
                  <a:ext cx="92575" cy="9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3" h="3737" fill="none" extrusionOk="0">
                      <a:moveTo>
                        <a:pt x="0" y="2502"/>
                      </a:moveTo>
                      <a:cubicBezTo>
                        <a:pt x="0" y="2502"/>
                        <a:pt x="401" y="67"/>
                        <a:pt x="1935" y="34"/>
                      </a:cubicBezTo>
                      <a:cubicBezTo>
                        <a:pt x="3469" y="0"/>
                        <a:pt x="3703" y="2202"/>
                        <a:pt x="3536" y="2969"/>
                      </a:cubicBezTo>
                      <a:cubicBezTo>
                        <a:pt x="3369" y="3736"/>
                        <a:pt x="2902" y="3703"/>
                        <a:pt x="2902" y="37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1" name="Google Shape;2211;p51"/>
                <p:cNvSpPr/>
                <p:nvPr/>
              </p:nvSpPr>
              <p:spPr>
                <a:xfrm>
                  <a:off x="2652075" y="2654000"/>
                  <a:ext cx="81750" cy="9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3637" fill="none" extrusionOk="0">
                      <a:moveTo>
                        <a:pt x="0" y="401"/>
                      </a:moveTo>
                      <a:cubicBezTo>
                        <a:pt x="0" y="401"/>
                        <a:pt x="834" y="1"/>
                        <a:pt x="2002" y="801"/>
                      </a:cubicBezTo>
                      <a:cubicBezTo>
                        <a:pt x="3202" y="1602"/>
                        <a:pt x="3269" y="3637"/>
                        <a:pt x="3269" y="36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2" name="Google Shape;2212;p51"/>
                <p:cNvSpPr/>
                <p:nvPr/>
              </p:nvSpPr>
              <p:spPr>
                <a:xfrm>
                  <a:off x="2733800" y="2728225"/>
                  <a:ext cx="299400" cy="14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6" h="5638" fill="none" extrusionOk="0">
                      <a:moveTo>
                        <a:pt x="0" y="1"/>
                      </a:moveTo>
                      <a:lnTo>
                        <a:pt x="11975" y="5638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3" name="Google Shape;2213;p51"/>
                <p:cNvSpPr/>
                <p:nvPr/>
              </p:nvSpPr>
              <p:spPr>
                <a:xfrm>
                  <a:off x="3115725" y="2398000"/>
                  <a:ext cx="50075" cy="1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339" fill="none" extrusionOk="0">
                      <a:moveTo>
                        <a:pt x="1" y="6338"/>
                      </a:moveTo>
                      <a:lnTo>
                        <a:pt x="2002" y="0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4" name="Google Shape;2214;p51"/>
                <p:cNvSpPr/>
                <p:nvPr/>
              </p:nvSpPr>
              <p:spPr>
                <a:xfrm>
                  <a:off x="3154100" y="2067750"/>
                  <a:ext cx="195150" cy="6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6" h="25052" fill="none" extrusionOk="0">
                      <a:moveTo>
                        <a:pt x="2902" y="14344"/>
                      </a:moveTo>
                      <a:lnTo>
                        <a:pt x="0" y="12977"/>
                      </a:lnTo>
                      <a:cubicBezTo>
                        <a:pt x="0" y="12977"/>
                        <a:pt x="2068" y="2136"/>
                        <a:pt x="7806" y="1"/>
                      </a:cubicBezTo>
                      <a:cubicBezTo>
                        <a:pt x="7806" y="1"/>
                        <a:pt x="3403" y="11876"/>
                        <a:pt x="2602" y="15679"/>
                      </a:cubicBezTo>
                      <a:cubicBezTo>
                        <a:pt x="1835" y="19481"/>
                        <a:pt x="3569" y="25052"/>
                        <a:pt x="3569" y="25052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5" name="Google Shape;2215;p51"/>
                <p:cNvSpPr/>
                <p:nvPr/>
              </p:nvSpPr>
              <p:spPr>
                <a:xfrm>
                  <a:off x="3362575" y="1921825"/>
                  <a:ext cx="207675" cy="1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7" h="5571" fill="none" extrusionOk="0">
                      <a:moveTo>
                        <a:pt x="0" y="5571"/>
                      </a:moveTo>
                      <a:lnTo>
                        <a:pt x="5471" y="2869"/>
                      </a:lnTo>
                      <a:lnTo>
                        <a:pt x="8240" y="1368"/>
                      </a:lnTo>
                      <a:lnTo>
                        <a:pt x="8306" y="0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6" name="Google Shape;2216;p51"/>
                <p:cNvSpPr/>
                <p:nvPr/>
              </p:nvSpPr>
              <p:spPr>
                <a:xfrm>
                  <a:off x="4567600" y="2710725"/>
                  <a:ext cx="707550" cy="3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2" h="15084" extrusionOk="0">
                      <a:moveTo>
                        <a:pt x="5004" y="0"/>
                      </a:moveTo>
                      <a:lnTo>
                        <a:pt x="0" y="1201"/>
                      </a:lnTo>
                      <a:cubicBezTo>
                        <a:pt x="0" y="1201"/>
                        <a:pt x="1568" y="7739"/>
                        <a:pt x="4304" y="10641"/>
                      </a:cubicBezTo>
                      <a:cubicBezTo>
                        <a:pt x="6672" y="13176"/>
                        <a:pt x="18013" y="14310"/>
                        <a:pt x="20849" y="14577"/>
                      </a:cubicBezTo>
                      <a:lnTo>
                        <a:pt x="20882" y="14577"/>
                      </a:lnTo>
                      <a:cubicBezTo>
                        <a:pt x="21282" y="14611"/>
                        <a:pt x="21516" y="14644"/>
                        <a:pt x="21516" y="14644"/>
                      </a:cubicBezTo>
                      <a:lnTo>
                        <a:pt x="22350" y="14711"/>
                      </a:lnTo>
                      <a:cubicBezTo>
                        <a:pt x="23277" y="15004"/>
                        <a:pt x="23976" y="15083"/>
                        <a:pt x="24458" y="15083"/>
                      </a:cubicBezTo>
                      <a:cubicBezTo>
                        <a:pt x="25016" y="15083"/>
                        <a:pt x="25285" y="14978"/>
                        <a:pt x="25285" y="14978"/>
                      </a:cubicBezTo>
                      <a:cubicBezTo>
                        <a:pt x="25533" y="14998"/>
                        <a:pt x="25762" y="15008"/>
                        <a:pt x="25970" y="15008"/>
                      </a:cubicBezTo>
                      <a:cubicBezTo>
                        <a:pt x="27105" y="15008"/>
                        <a:pt x="27620" y="14726"/>
                        <a:pt x="27253" y="14444"/>
                      </a:cubicBezTo>
                      <a:cubicBezTo>
                        <a:pt x="26986" y="14230"/>
                        <a:pt x="26271" y="14166"/>
                        <a:pt x="25757" y="14166"/>
                      </a:cubicBezTo>
                      <a:cubicBezTo>
                        <a:pt x="25628" y="14166"/>
                        <a:pt x="25512" y="14170"/>
                        <a:pt x="25419" y="14177"/>
                      </a:cubicBezTo>
                      <a:lnTo>
                        <a:pt x="25452" y="14010"/>
                      </a:lnTo>
                      <a:cubicBezTo>
                        <a:pt x="25754" y="14039"/>
                        <a:pt x="26031" y="14052"/>
                        <a:pt x="26280" y="14052"/>
                      </a:cubicBezTo>
                      <a:cubicBezTo>
                        <a:pt x="27488" y="14052"/>
                        <a:pt x="28041" y="13747"/>
                        <a:pt x="27654" y="13443"/>
                      </a:cubicBezTo>
                      <a:cubicBezTo>
                        <a:pt x="27253" y="13143"/>
                        <a:pt x="26052" y="13143"/>
                        <a:pt x="25619" y="13143"/>
                      </a:cubicBezTo>
                      <a:lnTo>
                        <a:pt x="25652" y="12876"/>
                      </a:lnTo>
                      <a:cubicBezTo>
                        <a:pt x="25991" y="12913"/>
                        <a:pt x="26298" y="12929"/>
                        <a:pt x="26570" y="12929"/>
                      </a:cubicBezTo>
                      <a:cubicBezTo>
                        <a:pt x="27773" y="12929"/>
                        <a:pt x="28301" y="12608"/>
                        <a:pt x="27920" y="12309"/>
                      </a:cubicBezTo>
                      <a:cubicBezTo>
                        <a:pt x="27641" y="12076"/>
                        <a:pt x="26906" y="12022"/>
                        <a:pt x="26363" y="12022"/>
                      </a:cubicBezTo>
                      <a:cubicBezTo>
                        <a:pt x="26128" y="12022"/>
                        <a:pt x="25930" y="12032"/>
                        <a:pt x="25819" y="12042"/>
                      </a:cubicBezTo>
                      <a:lnTo>
                        <a:pt x="25852" y="11842"/>
                      </a:lnTo>
                      <a:cubicBezTo>
                        <a:pt x="26105" y="11863"/>
                        <a:pt x="26338" y="11872"/>
                        <a:pt x="26550" y="11872"/>
                      </a:cubicBezTo>
                      <a:cubicBezTo>
                        <a:pt x="27706" y="11872"/>
                        <a:pt x="28225" y="11590"/>
                        <a:pt x="27887" y="11308"/>
                      </a:cubicBezTo>
                      <a:cubicBezTo>
                        <a:pt x="27636" y="11103"/>
                        <a:pt x="26995" y="11054"/>
                        <a:pt x="26509" y="11054"/>
                      </a:cubicBezTo>
                      <a:cubicBezTo>
                        <a:pt x="26283" y="11054"/>
                        <a:pt x="26091" y="11064"/>
                        <a:pt x="25986" y="11075"/>
                      </a:cubicBezTo>
                      <a:lnTo>
                        <a:pt x="25886" y="11075"/>
                      </a:lnTo>
                      <a:lnTo>
                        <a:pt x="24218" y="11208"/>
                      </a:lnTo>
                      <a:lnTo>
                        <a:pt x="24218" y="11208"/>
                      </a:lnTo>
                      <a:lnTo>
                        <a:pt x="24318" y="10841"/>
                      </a:lnTo>
                      <a:cubicBezTo>
                        <a:pt x="24318" y="10841"/>
                        <a:pt x="26052" y="10241"/>
                        <a:pt x="25585" y="9907"/>
                      </a:cubicBezTo>
                      <a:cubicBezTo>
                        <a:pt x="25382" y="9762"/>
                        <a:pt x="25090" y="9699"/>
                        <a:pt x="24772" y="9699"/>
                      </a:cubicBezTo>
                      <a:cubicBezTo>
                        <a:pt x="24361" y="9699"/>
                        <a:pt x="23908" y="9805"/>
                        <a:pt x="23551" y="9974"/>
                      </a:cubicBezTo>
                      <a:cubicBezTo>
                        <a:pt x="22917" y="10274"/>
                        <a:pt x="22150" y="11408"/>
                        <a:pt x="22150" y="11408"/>
                      </a:cubicBezTo>
                      <a:lnTo>
                        <a:pt x="21549" y="11275"/>
                      </a:lnTo>
                      <a:lnTo>
                        <a:pt x="7906" y="7172"/>
                      </a:lnTo>
                      <a:lnTo>
                        <a:pt x="5004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7" name="Google Shape;2217;p51"/>
                <p:cNvSpPr/>
                <p:nvPr/>
              </p:nvSpPr>
              <p:spPr>
                <a:xfrm>
                  <a:off x="3812050" y="3937425"/>
                  <a:ext cx="280225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9" h="12977" extrusionOk="0">
                      <a:moveTo>
                        <a:pt x="7840" y="1"/>
                      </a:moveTo>
                      <a:lnTo>
                        <a:pt x="2703" y="5238"/>
                      </a:lnTo>
                      <a:lnTo>
                        <a:pt x="1" y="7239"/>
                      </a:lnTo>
                      <a:lnTo>
                        <a:pt x="5838" y="12977"/>
                      </a:lnTo>
                      <a:lnTo>
                        <a:pt x="6439" y="8507"/>
                      </a:lnTo>
                      <a:lnTo>
                        <a:pt x="11209" y="5071"/>
                      </a:lnTo>
                      <a:lnTo>
                        <a:pt x="7840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8" name="Google Shape;2218;p51"/>
                <p:cNvSpPr/>
                <p:nvPr/>
              </p:nvSpPr>
              <p:spPr>
                <a:xfrm>
                  <a:off x="3735350" y="4093375"/>
                  <a:ext cx="345275" cy="28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11473" extrusionOk="0">
                      <a:moveTo>
                        <a:pt x="4336" y="0"/>
                      </a:moveTo>
                      <a:cubicBezTo>
                        <a:pt x="4336" y="0"/>
                        <a:pt x="2268" y="1368"/>
                        <a:pt x="1134" y="2736"/>
                      </a:cubicBezTo>
                      <a:cubicBezTo>
                        <a:pt x="0" y="4137"/>
                        <a:pt x="3102" y="6338"/>
                        <a:pt x="5471" y="7839"/>
                      </a:cubicBezTo>
                      <a:cubicBezTo>
                        <a:pt x="7839" y="9307"/>
                        <a:pt x="9006" y="10975"/>
                        <a:pt x="11575" y="11442"/>
                      </a:cubicBezTo>
                      <a:cubicBezTo>
                        <a:pt x="11678" y="11462"/>
                        <a:pt x="11771" y="11472"/>
                        <a:pt x="11853" y="11472"/>
                      </a:cubicBezTo>
                      <a:cubicBezTo>
                        <a:pt x="13810" y="11472"/>
                        <a:pt x="10317" y="6000"/>
                        <a:pt x="8973" y="4303"/>
                      </a:cubicBezTo>
                      <a:lnTo>
                        <a:pt x="8973" y="4303"/>
                      </a:lnTo>
                      <a:cubicBezTo>
                        <a:pt x="8973" y="4304"/>
                        <a:pt x="8978" y="4344"/>
                        <a:pt x="8873" y="4344"/>
                      </a:cubicBezTo>
                      <a:cubicBezTo>
                        <a:pt x="8692" y="4344"/>
                        <a:pt x="8185" y="4224"/>
                        <a:pt x="6772" y="3570"/>
                      </a:cubicBezTo>
                      <a:cubicBezTo>
                        <a:pt x="4537" y="2569"/>
                        <a:pt x="4336" y="0"/>
                        <a:pt x="4336" y="0"/>
                      </a:cubicBezTo>
                      <a:close/>
                    </a:path>
                  </a:pathLst>
                </a:custGeom>
                <a:solidFill>
                  <a:srgbClr val="3F3E3E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9" name="Google Shape;2219;p51"/>
                <p:cNvSpPr/>
                <p:nvPr/>
              </p:nvSpPr>
              <p:spPr>
                <a:xfrm>
                  <a:off x="3891275" y="3149450"/>
                  <a:ext cx="772250" cy="98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0" h="39526" extrusionOk="0">
                      <a:moveTo>
                        <a:pt x="19568" y="1"/>
                      </a:moveTo>
                      <a:cubicBezTo>
                        <a:pt x="17739" y="1"/>
                        <a:pt x="16126" y="658"/>
                        <a:pt x="15145" y="2465"/>
                      </a:cubicBezTo>
                      <a:cubicBezTo>
                        <a:pt x="11576" y="9137"/>
                        <a:pt x="11509" y="22713"/>
                        <a:pt x="11509" y="22713"/>
                      </a:cubicBezTo>
                      <a:lnTo>
                        <a:pt x="1" y="34255"/>
                      </a:lnTo>
                      <a:lnTo>
                        <a:pt x="5405" y="39525"/>
                      </a:lnTo>
                      <a:cubicBezTo>
                        <a:pt x="5405" y="39525"/>
                        <a:pt x="12910" y="34622"/>
                        <a:pt x="19148" y="30152"/>
                      </a:cubicBezTo>
                      <a:cubicBezTo>
                        <a:pt x="25352" y="25682"/>
                        <a:pt x="30890" y="4700"/>
                        <a:pt x="30890" y="4700"/>
                      </a:cubicBezTo>
                      <a:cubicBezTo>
                        <a:pt x="30890" y="4700"/>
                        <a:pt x="24459" y="1"/>
                        <a:pt x="19568" y="1"/>
                      </a:cubicBezTo>
                      <a:close/>
                    </a:path>
                  </a:pathLst>
                </a:custGeom>
                <a:solidFill>
                  <a:srgbClr val="6AAA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0" name="Google Shape;2220;p51"/>
                <p:cNvSpPr/>
                <p:nvPr/>
              </p:nvSpPr>
              <p:spPr>
                <a:xfrm>
                  <a:off x="4157300" y="2484075"/>
                  <a:ext cx="564600" cy="7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4" h="31283" extrusionOk="0">
                      <a:moveTo>
                        <a:pt x="14855" y="1"/>
                      </a:moveTo>
                      <a:cubicBezTo>
                        <a:pt x="13318" y="1"/>
                        <a:pt x="9418" y="352"/>
                        <a:pt x="6739" y="3662"/>
                      </a:cubicBezTo>
                      <a:cubicBezTo>
                        <a:pt x="3336" y="7865"/>
                        <a:pt x="4371" y="18440"/>
                        <a:pt x="4371" y="18440"/>
                      </a:cubicBezTo>
                      <a:lnTo>
                        <a:pt x="1" y="27313"/>
                      </a:lnTo>
                      <a:lnTo>
                        <a:pt x="20249" y="31282"/>
                      </a:lnTo>
                      <a:lnTo>
                        <a:pt x="20215" y="29080"/>
                      </a:lnTo>
                      <a:lnTo>
                        <a:pt x="20148" y="26445"/>
                      </a:lnTo>
                      <a:lnTo>
                        <a:pt x="20048" y="18806"/>
                      </a:lnTo>
                      <a:cubicBezTo>
                        <a:pt x="20048" y="18806"/>
                        <a:pt x="22584" y="11835"/>
                        <a:pt x="21049" y="6131"/>
                      </a:cubicBezTo>
                      <a:cubicBezTo>
                        <a:pt x="19515" y="427"/>
                        <a:pt x="15512" y="26"/>
                        <a:pt x="15512" y="26"/>
                      </a:cubicBezTo>
                      <a:cubicBezTo>
                        <a:pt x="15512" y="26"/>
                        <a:pt x="15269" y="1"/>
                        <a:pt x="14855" y="1"/>
                      </a:cubicBezTo>
                      <a:close/>
                    </a:path>
                  </a:pathLst>
                </a:custGeom>
                <a:solidFill>
                  <a:srgbClr val="A6E8C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1" name="Google Shape;2221;p51"/>
                <p:cNvSpPr/>
                <p:nvPr/>
              </p:nvSpPr>
              <p:spPr>
                <a:xfrm>
                  <a:off x="4411650" y="2204500"/>
                  <a:ext cx="292750" cy="33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3510" extrusionOk="0">
                      <a:moveTo>
                        <a:pt x="7649" y="1"/>
                      </a:moveTo>
                      <a:cubicBezTo>
                        <a:pt x="7635" y="1"/>
                        <a:pt x="7621" y="1"/>
                        <a:pt x="7606" y="1"/>
                      </a:cubicBezTo>
                      <a:cubicBezTo>
                        <a:pt x="5238" y="35"/>
                        <a:pt x="1568" y="2370"/>
                        <a:pt x="1568" y="2370"/>
                      </a:cubicBezTo>
                      <a:cubicBezTo>
                        <a:pt x="1568" y="2370"/>
                        <a:pt x="1702" y="3504"/>
                        <a:pt x="1935" y="4938"/>
                      </a:cubicBezTo>
                      <a:cubicBezTo>
                        <a:pt x="1779" y="4868"/>
                        <a:pt x="1604" y="4817"/>
                        <a:pt x="1410" y="4817"/>
                      </a:cubicBezTo>
                      <a:cubicBezTo>
                        <a:pt x="1234" y="4817"/>
                        <a:pt x="1042" y="4860"/>
                        <a:pt x="835" y="4972"/>
                      </a:cubicBezTo>
                      <a:cubicBezTo>
                        <a:pt x="1" y="5439"/>
                        <a:pt x="401" y="7140"/>
                        <a:pt x="1302" y="7974"/>
                      </a:cubicBezTo>
                      <a:cubicBezTo>
                        <a:pt x="1733" y="8376"/>
                        <a:pt x="2189" y="8481"/>
                        <a:pt x="2563" y="8481"/>
                      </a:cubicBezTo>
                      <a:cubicBezTo>
                        <a:pt x="2623" y="8481"/>
                        <a:pt x="2681" y="8479"/>
                        <a:pt x="2736" y="8474"/>
                      </a:cubicBezTo>
                      <a:lnTo>
                        <a:pt x="2736" y="8474"/>
                      </a:lnTo>
                      <a:lnTo>
                        <a:pt x="2069" y="12510"/>
                      </a:lnTo>
                      <a:cubicBezTo>
                        <a:pt x="2069" y="12510"/>
                        <a:pt x="3611" y="13510"/>
                        <a:pt x="5083" y="13510"/>
                      </a:cubicBezTo>
                      <a:cubicBezTo>
                        <a:pt x="5435" y="13510"/>
                        <a:pt x="5783" y="13452"/>
                        <a:pt x="6105" y="13311"/>
                      </a:cubicBezTo>
                      <a:lnTo>
                        <a:pt x="6405" y="11810"/>
                      </a:lnTo>
                      <a:lnTo>
                        <a:pt x="6505" y="11376"/>
                      </a:lnTo>
                      <a:cubicBezTo>
                        <a:pt x="6796" y="11421"/>
                        <a:pt x="7091" y="11444"/>
                        <a:pt x="7384" y="11444"/>
                      </a:cubicBezTo>
                      <a:cubicBezTo>
                        <a:pt x="8403" y="11444"/>
                        <a:pt x="9393" y="11164"/>
                        <a:pt x="10041" y="10542"/>
                      </a:cubicBezTo>
                      <a:cubicBezTo>
                        <a:pt x="11709" y="8941"/>
                        <a:pt x="11542" y="5839"/>
                        <a:pt x="11542" y="5839"/>
                      </a:cubicBezTo>
                      <a:cubicBezTo>
                        <a:pt x="11476" y="2656"/>
                        <a:pt x="9960" y="1"/>
                        <a:pt x="7649" y="1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2" name="Google Shape;2222;p51"/>
                <p:cNvSpPr/>
                <p:nvPr/>
              </p:nvSpPr>
              <p:spPr>
                <a:xfrm>
                  <a:off x="4632650" y="2289825"/>
                  <a:ext cx="50750" cy="8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3261" extrusionOk="0">
                      <a:moveTo>
                        <a:pt x="244" y="0"/>
                      </a:moveTo>
                      <a:cubicBezTo>
                        <a:pt x="191" y="0"/>
                        <a:pt x="140" y="64"/>
                        <a:pt x="100" y="224"/>
                      </a:cubicBezTo>
                      <a:cubicBezTo>
                        <a:pt x="0" y="625"/>
                        <a:pt x="67" y="3260"/>
                        <a:pt x="701" y="3260"/>
                      </a:cubicBezTo>
                      <a:cubicBezTo>
                        <a:pt x="716" y="3261"/>
                        <a:pt x="732" y="3261"/>
                        <a:pt x="747" y="3261"/>
                      </a:cubicBezTo>
                      <a:cubicBezTo>
                        <a:pt x="1368" y="3261"/>
                        <a:pt x="2029" y="2619"/>
                        <a:pt x="1802" y="2326"/>
                      </a:cubicBezTo>
                      <a:cubicBezTo>
                        <a:pt x="1742" y="2249"/>
                        <a:pt x="1662" y="2220"/>
                        <a:pt x="1576" y="2220"/>
                      </a:cubicBezTo>
                      <a:cubicBezTo>
                        <a:pt x="1329" y="2220"/>
                        <a:pt x="1034" y="2459"/>
                        <a:pt x="1034" y="2459"/>
                      </a:cubicBezTo>
                      <a:lnTo>
                        <a:pt x="467" y="324"/>
                      </a:lnTo>
                      <a:cubicBezTo>
                        <a:pt x="407" y="144"/>
                        <a:pt x="323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3" name="Google Shape;2223;p51"/>
                <p:cNvSpPr/>
                <p:nvPr/>
              </p:nvSpPr>
              <p:spPr>
                <a:xfrm>
                  <a:off x="4642225" y="2241700"/>
                  <a:ext cx="46950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053" extrusionOk="0">
                      <a:moveTo>
                        <a:pt x="957" y="1"/>
                      </a:moveTo>
                      <a:cubicBezTo>
                        <a:pt x="390" y="1"/>
                        <a:pt x="0" y="791"/>
                        <a:pt x="218" y="915"/>
                      </a:cubicBezTo>
                      <a:cubicBezTo>
                        <a:pt x="248" y="928"/>
                        <a:pt x="277" y="934"/>
                        <a:pt x="305" y="934"/>
                      </a:cubicBezTo>
                      <a:cubicBezTo>
                        <a:pt x="491" y="934"/>
                        <a:pt x="637" y="682"/>
                        <a:pt x="985" y="682"/>
                      </a:cubicBezTo>
                      <a:cubicBezTo>
                        <a:pt x="1419" y="682"/>
                        <a:pt x="1652" y="1048"/>
                        <a:pt x="1652" y="1048"/>
                      </a:cubicBezTo>
                      <a:cubicBezTo>
                        <a:pt x="1652" y="1048"/>
                        <a:pt x="1667" y="1053"/>
                        <a:pt x="1688" y="1053"/>
                      </a:cubicBezTo>
                      <a:cubicBezTo>
                        <a:pt x="1752" y="1053"/>
                        <a:pt x="1877" y="1015"/>
                        <a:pt x="1852" y="715"/>
                      </a:cubicBezTo>
                      <a:cubicBezTo>
                        <a:pt x="1852" y="715"/>
                        <a:pt x="1719" y="181"/>
                        <a:pt x="1085" y="14"/>
                      </a:cubicBezTo>
                      <a:cubicBezTo>
                        <a:pt x="1042" y="5"/>
                        <a:pt x="999" y="1"/>
                        <a:pt x="95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4" name="Google Shape;2224;p51"/>
                <p:cNvSpPr/>
                <p:nvPr/>
              </p:nvSpPr>
              <p:spPr>
                <a:xfrm>
                  <a:off x="4541750" y="2248725"/>
                  <a:ext cx="4697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" h="1076" extrusionOk="0">
                      <a:moveTo>
                        <a:pt x="901" y="0"/>
                      </a:moveTo>
                      <a:cubicBezTo>
                        <a:pt x="234" y="0"/>
                        <a:pt x="0" y="968"/>
                        <a:pt x="267" y="1068"/>
                      </a:cubicBezTo>
                      <a:cubicBezTo>
                        <a:pt x="287" y="1073"/>
                        <a:pt x="305" y="1076"/>
                        <a:pt x="322" y="1076"/>
                      </a:cubicBezTo>
                      <a:cubicBezTo>
                        <a:pt x="514" y="1076"/>
                        <a:pt x="600" y="759"/>
                        <a:pt x="968" y="667"/>
                      </a:cubicBezTo>
                      <a:cubicBezTo>
                        <a:pt x="1060" y="644"/>
                        <a:pt x="1144" y="635"/>
                        <a:pt x="1217" y="635"/>
                      </a:cubicBezTo>
                      <a:cubicBezTo>
                        <a:pt x="1463" y="635"/>
                        <a:pt x="1602" y="734"/>
                        <a:pt x="1602" y="734"/>
                      </a:cubicBezTo>
                      <a:cubicBezTo>
                        <a:pt x="1602" y="734"/>
                        <a:pt x="1661" y="758"/>
                        <a:pt x="1719" y="758"/>
                      </a:cubicBezTo>
                      <a:cubicBezTo>
                        <a:pt x="1800" y="758"/>
                        <a:pt x="1879" y="713"/>
                        <a:pt x="1802" y="501"/>
                      </a:cubicBezTo>
                      <a:cubicBezTo>
                        <a:pt x="1802" y="501"/>
                        <a:pt x="1568" y="0"/>
                        <a:pt x="9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5" name="Google Shape;2225;p51"/>
                <p:cNvSpPr/>
                <p:nvPr/>
              </p:nvSpPr>
              <p:spPr>
                <a:xfrm>
                  <a:off x="4571775" y="2288750"/>
                  <a:ext cx="16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1268" extrusionOk="0">
                      <a:moveTo>
                        <a:pt x="300" y="0"/>
                      </a:moveTo>
                      <a:cubicBezTo>
                        <a:pt x="134" y="0"/>
                        <a:pt x="0" y="301"/>
                        <a:pt x="0" y="634"/>
                      </a:cubicBezTo>
                      <a:cubicBezTo>
                        <a:pt x="0" y="1001"/>
                        <a:pt x="167" y="1268"/>
                        <a:pt x="334" y="1268"/>
                      </a:cubicBezTo>
                      <a:cubicBezTo>
                        <a:pt x="501" y="1268"/>
                        <a:pt x="667" y="968"/>
                        <a:pt x="634" y="634"/>
                      </a:cubicBezTo>
                      <a:cubicBezTo>
                        <a:pt x="634" y="267"/>
                        <a:pt x="501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6" name="Google Shape;2226;p51"/>
                <p:cNvSpPr/>
                <p:nvPr/>
              </p:nvSpPr>
              <p:spPr>
                <a:xfrm>
                  <a:off x="4659325" y="2289575"/>
                  <a:ext cx="14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102" extrusionOk="0">
                      <a:moveTo>
                        <a:pt x="268" y="1"/>
                      </a:moveTo>
                      <a:cubicBezTo>
                        <a:pt x="101" y="1"/>
                        <a:pt x="1" y="268"/>
                        <a:pt x="1" y="568"/>
                      </a:cubicBezTo>
                      <a:cubicBezTo>
                        <a:pt x="1" y="835"/>
                        <a:pt x="134" y="1102"/>
                        <a:pt x="301" y="1102"/>
                      </a:cubicBezTo>
                      <a:cubicBezTo>
                        <a:pt x="434" y="1068"/>
                        <a:pt x="568" y="835"/>
                        <a:pt x="568" y="534"/>
                      </a:cubicBezTo>
                      <a:cubicBezTo>
                        <a:pt x="568" y="234"/>
                        <a:pt x="434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7" name="Google Shape;2227;p51"/>
                <p:cNvSpPr/>
                <p:nvPr/>
              </p:nvSpPr>
              <p:spPr>
                <a:xfrm>
                  <a:off x="4347450" y="2129500"/>
                  <a:ext cx="399475" cy="3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9" h="12642" extrusionOk="0">
                      <a:moveTo>
                        <a:pt x="12634" y="1"/>
                      </a:moveTo>
                      <a:cubicBezTo>
                        <a:pt x="11605" y="1"/>
                        <a:pt x="10674" y="500"/>
                        <a:pt x="10674" y="500"/>
                      </a:cubicBezTo>
                      <a:cubicBezTo>
                        <a:pt x="10674" y="500"/>
                        <a:pt x="9163" y="131"/>
                        <a:pt x="7371" y="131"/>
                      </a:cubicBezTo>
                      <a:cubicBezTo>
                        <a:pt x="6259" y="131"/>
                        <a:pt x="5038" y="273"/>
                        <a:pt x="4003" y="733"/>
                      </a:cubicBezTo>
                      <a:cubicBezTo>
                        <a:pt x="1301" y="1934"/>
                        <a:pt x="1501" y="4202"/>
                        <a:pt x="1501" y="4202"/>
                      </a:cubicBezTo>
                      <a:cubicBezTo>
                        <a:pt x="1501" y="4202"/>
                        <a:pt x="0" y="6270"/>
                        <a:pt x="1234" y="9072"/>
                      </a:cubicBezTo>
                      <a:cubicBezTo>
                        <a:pt x="2435" y="11874"/>
                        <a:pt x="5137" y="12642"/>
                        <a:pt x="5137" y="12642"/>
                      </a:cubicBezTo>
                      <a:lnTo>
                        <a:pt x="5337" y="11374"/>
                      </a:lnTo>
                      <a:lnTo>
                        <a:pt x="5337" y="11374"/>
                      </a:lnTo>
                      <a:cubicBezTo>
                        <a:pt x="5325" y="11374"/>
                        <a:pt x="5314" y="11374"/>
                        <a:pt x="5302" y="11374"/>
                      </a:cubicBezTo>
                      <a:cubicBezTo>
                        <a:pt x="3719" y="11374"/>
                        <a:pt x="2539" y="9166"/>
                        <a:pt x="3069" y="8338"/>
                      </a:cubicBezTo>
                      <a:cubicBezTo>
                        <a:pt x="3319" y="7938"/>
                        <a:pt x="3678" y="7838"/>
                        <a:pt x="3974" y="7838"/>
                      </a:cubicBezTo>
                      <a:cubicBezTo>
                        <a:pt x="4270" y="7838"/>
                        <a:pt x="4503" y="7938"/>
                        <a:pt x="4503" y="7938"/>
                      </a:cubicBezTo>
                      <a:lnTo>
                        <a:pt x="5704" y="9840"/>
                      </a:lnTo>
                      <a:cubicBezTo>
                        <a:pt x="6105" y="9473"/>
                        <a:pt x="5838" y="8372"/>
                        <a:pt x="5838" y="8372"/>
                      </a:cubicBezTo>
                      <a:cubicBezTo>
                        <a:pt x="5838" y="8372"/>
                        <a:pt x="6705" y="7938"/>
                        <a:pt x="7139" y="6837"/>
                      </a:cubicBezTo>
                      <a:cubicBezTo>
                        <a:pt x="7539" y="5737"/>
                        <a:pt x="7105" y="3835"/>
                        <a:pt x="7105" y="3835"/>
                      </a:cubicBezTo>
                      <a:lnTo>
                        <a:pt x="7105" y="3835"/>
                      </a:lnTo>
                      <a:cubicBezTo>
                        <a:pt x="7609" y="4328"/>
                        <a:pt x="7991" y="4494"/>
                        <a:pt x="8276" y="4494"/>
                      </a:cubicBezTo>
                      <a:cubicBezTo>
                        <a:pt x="8859" y="4494"/>
                        <a:pt x="9040" y="3802"/>
                        <a:pt x="9040" y="3802"/>
                      </a:cubicBezTo>
                      <a:cubicBezTo>
                        <a:pt x="9040" y="3802"/>
                        <a:pt x="9374" y="4536"/>
                        <a:pt x="10308" y="4703"/>
                      </a:cubicBezTo>
                      <a:cubicBezTo>
                        <a:pt x="10377" y="4713"/>
                        <a:pt x="10440" y="4718"/>
                        <a:pt x="10499" y="4718"/>
                      </a:cubicBezTo>
                      <a:cubicBezTo>
                        <a:pt x="11198" y="4718"/>
                        <a:pt x="11141" y="4035"/>
                        <a:pt x="11141" y="4035"/>
                      </a:cubicBezTo>
                      <a:lnTo>
                        <a:pt x="11141" y="4035"/>
                      </a:lnTo>
                      <a:cubicBezTo>
                        <a:pt x="11142" y="4035"/>
                        <a:pt x="12012" y="4508"/>
                        <a:pt x="13217" y="4508"/>
                      </a:cubicBezTo>
                      <a:cubicBezTo>
                        <a:pt x="13407" y="4508"/>
                        <a:pt x="13605" y="4496"/>
                        <a:pt x="13810" y="4469"/>
                      </a:cubicBezTo>
                      <a:cubicBezTo>
                        <a:pt x="15311" y="4269"/>
                        <a:pt x="15978" y="1600"/>
                        <a:pt x="13910" y="333"/>
                      </a:cubicBezTo>
                      <a:cubicBezTo>
                        <a:pt x="13508" y="87"/>
                        <a:pt x="13062" y="1"/>
                        <a:pt x="12634" y="1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8" name="Google Shape;2228;p51"/>
                <p:cNvSpPr/>
                <p:nvPr/>
              </p:nvSpPr>
              <p:spPr>
                <a:xfrm>
                  <a:off x="4389150" y="4153425"/>
                  <a:ext cx="205150" cy="29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1976" extrusionOk="0">
                      <a:moveTo>
                        <a:pt x="2635" y="0"/>
                      </a:moveTo>
                      <a:lnTo>
                        <a:pt x="1201" y="7205"/>
                      </a:lnTo>
                      <a:lnTo>
                        <a:pt x="0" y="10374"/>
                      </a:lnTo>
                      <a:lnTo>
                        <a:pt x="8006" y="11975"/>
                      </a:lnTo>
                      <a:lnTo>
                        <a:pt x="6104" y="7906"/>
                      </a:lnTo>
                      <a:lnTo>
                        <a:pt x="8206" y="2435"/>
                      </a:ln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9" name="Google Shape;2229;p51"/>
                <p:cNvSpPr/>
                <p:nvPr/>
              </p:nvSpPr>
              <p:spPr>
                <a:xfrm>
                  <a:off x="4076425" y="3166875"/>
                  <a:ext cx="798075" cy="108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3" h="43365" extrusionOk="0">
                      <a:moveTo>
                        <a:pt x="3236" y="1"/>
                      </a:moveTo>
                      <a:cubicBezTo>
                        <a:pt x="3236" y="1"/>
                        <a:pt x="0" y="8874"/>
                        <a:pt x="6505" y="16446"/>
                      </a:cubicBezTo>
                      <a:cubicBezTo>
                        <a:pt x="9574" y="19982"/>
                        <a:pt x="14877" y="22183"/>
                        <a:pt x="19614" y="23517"/>
                      </a:cubicBezTo>
                      <a:cubicBezTo>
                        <a:pt x="18513" y="24852"/>
                        <a:pt x="17346" y="26620"/>
                        <a:pt x="16412" y="28788"/>
                      </a:cubicBezTo>
                      <a:cubicBezTo>
                        <a:pt x="13877" y="34692"/>
                        <a:pt x="13677" y="40196"/>
                        <a:pt x="13677" y="40196"/>
                      </a:cubicBezTo>
                      <a:lnTo>
                        <a:pt x="22616" y="43365"/>
                      </a:lnTo>
                      <a:lnTo>
                        <a:pt x="30789" y="23317"/>
                      </a:lnTo>
                      <a:cubicBezTo>
                        <a:pt x="31923" y="20549"/>
                        <a:pt x="31322" y="17346"/>
                        <a:pt x="29221" y="15211"/>
                      </a:cubicBezTo>
                      <a:lnTo>
                        <a:pt x="17179" y="2769"/>
                      </a:lnTo>
                      <a:lnTo>
                        <a:pt x="3236" y="1"/>
                      </a:lnTo>
                      <a:close/>
                    </a:path>
                  </a:pathLst>
                </a:custGeom>
                <a:solidFill>
                  <a:srgbClr val="8BC9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0" name="Google Shape;2230;p51"/>
                <p:cNvSpPr/>
                <p:nvPr/>
              </p:nvSpPr>
              <p:spPr>
                <a:xfrm>
                  <a:off x="4269875" y="2549325"/>
                  <a:ext cx="214350" cy="3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13028" extrusionOk="0">
                      <a:moveTo>
                        <a:pt x="3667" y="1"/>
                      </a:moveTo>
                      <a:cubicBezTo>
                        <a:pt x="2485" y="1"/>
                        <a:pt x="1223" y="1129"/>
                        <a:pt x="768" y="3954"/>
                      </a:cubicBezTo>
                      <a:cubicBezTo>
                        <a:pt x="1" y="8724"/>
                        <a:pt x="1969" y="13028"/>
                        <a:pt x="1969" y="13028"/>
                      </a:cubicBezTo>
                      <a:lnTo>
                        <a:pt x="8574" y="11426"/>
                      </a:lnTo>
                      <a:lnTo>
                        <a:pt x="5705" y="1419"/>
                      </a:lnTo>
                      <a:cubicBezTo>
                        <a:pt x="5256" y="535"/>
                        <a:pt x="4480" y="1"/>
                        <a:pt x="3667" y="1"/>
                      </a:cubicBezTo>
                      <a:close/>
                    </a:path>
                  </a:pathLst>
                </a:custGeom>
                <a:solidFill>
                  <a:srgbClr val="8BC9A6"/>
                </a:solidFill>
                <a:ln w="750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1" name="Google Shape;2231;p51"/>
                <p:cNvSpPr/>
                <p:nvPr/>
              </p:nvSpPr>
              <p:spPr>
                <a:xfrm>
                  <a:off x="4685175" y="2805775"/>
                  <a:ext cx="767225" cy="12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89" h="51373" extrusionOk="0">
                      <a:moveTo>
                        <a:pt x="9841" y="1"/>
                      </a:moveTo>
                      <a:lnTo>
                        <a:pt x="8907" y="4337"/>
                      </a:lnTo>
                      <a:cubicBezTo>
                        <a:pt x="8864" y="4336"/>
                        <a:pt x="8821" y="4336"/>
                        <a:pt x="8778" y="4336"/>
                      </a:cubicBezTo>
                      <a:cubicBezTo>
                        <a:pt x="5998" y="4336"/>
                        <a:pt x="3633" y="6449"/>
                        <a:pt x="3403" y="9274"/>
                      </a:cubicBezTo>
                      <a:lnTo>
                        <a:pt x="2903" y="15112"/>
                      </a:lnTo>
                      <a:lnTo>
                        <a:pt x="1435" y="32090"/>
                      </a:lnTo>
                      <a:lnTo>
                        <a:pt x="201" y="45934"/>
                      </a:lnTo>
                      <a:cubicBezTo>
                        <a:pt x="1" y="48436"/>
                        <a:pt x="1936" y="50604"/>
                        <a:pt x="4437" y="50704"/>
                      </a:cubicBezTo>
                      <a:lnTo>
                        <a:pt x="26153" y="51371"/>
                      </a:lnTo>
                      <a:cubicBezTo>
                        <a:pt x="26193" y="51372"/>
                        <a:pt x="26234" y="51373"/>
                        <a:pt x="26274" y="51373"/>
                      </a:cubicBezTo>
                      <a:cubicBezTo>
                        <a:pt x="28720" y="51373"/>
                        <a:pt x="30689" y="49396"/>
                        <a:pt x="30656" y="46934"/>
                      </a:cubicBezTo>
                      <a:lnTo>
                        <a:pt x="30489" y="32557"/>
                      </a:lnTo>
                      <a:lnTo>
                        <a:pt x="30289" y="15479"/>
                      </a:lnTo>
                      <a:lnTo>
                        <a:pt x="30222" y="10442"/>
                      </a:lnTo>
                      <a:cubicBezTo>
                        <a:pt x="30189" y="7640"/>
                        <a:pt x="28021" y="5371"/>
                        <a:pt x="25252" y="5138"/>
                      </a:cubicBezTo>
                      <a:lnTo>
                        <a:pt x="24552" y="668"/>
                      </a:lnTo>
                      <a:lnTo>
                        <a:pt x="98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2" name="Google Shape;2232;p51"/>
                <p:cNvSpPr/>
                <p:nvPr/>
              </p:nvSpPr>
              <p:spPr>
                <a:xfrm>
                  <a:off x="4721050" y="3183550"/>
                  <a:ext cx="726375" cy="4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5" h="19215" extrusionOk="0">
                      <a:moveTo>
                        <a:pt x="1468" y="1"/>
                      </a:moveTo>
                      <a:lnTo>
                        <a:pt x="0" y="16979"/>
                      </a:lnTo>
                      <a:cubicBezTo>
                        <a:pt x="2135" y="17680"/>
                        <a:pt x="7572" y="19214"/>
                        <a:pt x="14010" y="19214"/>
                      </a:cubicBezTo>
                      <a:cubicBezTo>
                        <a:pt x="20081" y="19214"/>
                        <a:pt x="26219" y="18481"/>
                        <a:pt x="29054" y="17880"/>
                      </a:cubicBezTo>
                      <a:lnTo>
                        <a:pt x="28854" y="401"/>
                      </a:lnTo>
                      <a:cubicBezTo>
                        <a:pt x="26748" y="801"/>
                        <a:pt x="22980" y="1350"/>
                        <a:pt x="18214" y="1350"/>
                      </a:cubicBezTo>
                      <a:cubicBezTo>
                        <a:pt x="17017" y="1350"/>
                        <a:pt x="15757" y="1315"/>
                        <a:pt x="14444" y="1235"/>
                      </a:cubicBezTo>
                      <a:cubicBezTo>
                        <a:pt x="9374" y="901"/>
                        <a:pt x="4704" y="401"/>
                        <a:pt x="14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3" name="Google Shape;2233;p51"/>
                <p:cNvSpPr/>
                <p:nvPr/>
              </p:nvSpPr>
              <p:spPr>
                <a:xfrm>
                  <a:off x="4367800" y="4374400"/>
                  <a:ext cx="401625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" h="6157" extrusionOk="0">
                      <a:moveTo>
                        <a:pt x="1354" y="1"/>
                      </a:moveTo>
                      <a:cubicBezTo>
                        <a:pt x="1354" y="1"/>
                        <a:pt x="387" y="2236"/>
                        <a:pt x="187" y="4037"/>
                      </a:cubicBezTo>
                      <a:cubicBezTo>
                        <a:pt x="0" y="5686"/>
                        <a:pt x="3295" y="5942"/>
                        <a:pt x="6013" y="5942"/>
                      </a:cubicBezTo>
                      <a:cubicBezTo>
                        <a:pt x="6209" y="5942"/>
                        <a:pt x="6403" y="5941"/>
                        <a:pt x="6591" y="5938"/>
                      </a:cubicBezTo>
                      <a:cubicBezTo>
                        <a:pt x="6712" y="5935"/>
                        <a:pt x="6830" y="5934"/>
                        <a:pt x="6947" y="5934"/>
                      </a:cubicBezTo>
                      <a:cubicBezTo>
                        <a:pt x="8460" y="5934"/>
                        <a:pt x="9704" y="6157"/>
                        <a:pt x="10931" y="6157"/>
                      </a:cubicBezTo>
                      <a:cubicBezTo>
                        <a:pt x="11819" y="6157"/>
                        <a:pt x="12698" y="6040"/>
                        <a:pt x="13663" y="5638"/>
                      </a:cubicBezTo>
                      <a:cubicBezTo>
                        <a:pt x="16065" y="4671"/>
                        <a:pt x="9727" y="1769"/>
                        <a:pt x="7626" y="1068"/>
                      </a:cubicBezTo>
                      <a:lnTo>
                        <a:pt x="7626" y="1068"/>
                      </a:lnTo>
                      <a:cubicBezTo>
                        <a:pt x="7626" y="1068"/>
                        <a:pt x="7792" y="1302"/>
                        <a:pt x="5357" y="1669"/>
                      </a:cubicBezTo>
                      <a:cubicBezTo>
                        <a:pt x="5159" y="1699"/>
                        <a:pt x="4965" y="1713"/>
                        <a:pt x="4778" y="1713"/>
                      </a:cubicBezTo>
                      <a:cubicBezTo>
                        <a:pt x="2702" y="1713"/>
                        <a:pt x="1354" y="1"/>
                        <a:pt x="13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4" name="Google Shape;2234;p51"/>
                <p:cNvSpPr/>
                <p:nvPr/>
              </p:nvSpPr>
              <p:spPr>
                <a:xfrm>
                  <a:off x="4856175" y="2704800"/>
                  <a:ext cx="532025" cy="13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1" h="5542" extrusionOk="0">
                      <a:moveTo>
                        <a:pt x="2520" y="1"/>
                      </a:moveTo>
                      <a:cubicBezTo>
                        <a:pt x="1137" y="1"/>
                        <a:pt x="1" y="1176"/>
                        <a:pt x="66" y="2572"/>
                      </a:cubicBezTo>
                      <a:lnTo>
                        <a:pt x="66" y="2706"/>
                      </a:lnTo>
                      <a:cubicBezTo>
                        <a:pt x="132" y="4006"/>
                        <a:pt x="1167" y="5041"/>
                        <a:pt x="2467" y="5074"/>
                      </a:cubicBezTo>
                      <a:lnTo>
                        <a:pt x="18546" y="5541"/>
                      </a:lnTo>
                      <a:cubicBezTo>
                        <a:pt x="18568" y="5542"/>
                        <a:pt x="18590" y="5542"/>
                        <a:pt x="18612" y="5542"/>
                      </a:cubicBezTo>
                      <a:cubicBezTo>
                        <a:pt x="19819" y="5542"/>
                        <a:pt x="20884" y="4651"/>
                        <a:pt x="21047" y="3439"/>
                      </a:cubicBezTo>
                      <a:cubicBezTo>
                        <a:pt x="21281" y="1972"/>
                        <a:pt x="20180" y="637"/>
                        <a:pt x="18679" y="571"/>
                      </a:cubicBezTo>
                      <a:lnTo>
                        <a:pt x="2634" y="4"/>
                      </a:lnTo>
                      <a:cubicBezTo>
                        <a:pt x="2596" y="2"/>
                        <a:pt x="2558" y="1"/>
                        <a:pt x="2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5" name="Google Shape;2235;p51"/>
                <p:cNvSpPr/>
                <p:nvPr/>
              </p:nvSpPr>
              <p:spPr>
                <a:xfrm>
                  <a:off x="4346600" y="2839975"/>
                  <a:ext cx="707000" cy="3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0" h="14966" extrusionOk="0">
                      <a:moveTo>
                        <a:pt x="5004" y="1"/>
                      </a:moveTo>
                      <a:lnTo>
                        <a:pt x="1" y="1201"/>
                      </a:lnTo>
                      <a:cubicBezTo>
                        <a:pt x="1" y="1201"/>
                        <a:pt x="1535" y="7606"/>
                        <a:pt x="4271" y="10508"/>
                      </a:cubicBezTo>
                      <a:cubicBezTo>
                        <a:pt x="6639" y="13043"/>
                        <a:pt x="17980" y="14211"/>
                        <a:pt x="20816" y="14444"/>
                      </a:cubicBezTo>
                      <a:cubicBezTo>
                        <a:pt x="21249" y="14511"/>
                        <a:pt x="21483" y="14511"/>
                        <a:pt x="21483" y="14511"/>
                      </a:cubicBezTo>
                      <a:lnTo>
                        <a:pt x="22317" y="14578"/>
                      </a:lnTo>
                      <a:cubicBezTo>
                        <a:pt x="23292" y="14886"/>
                        <a:pt x="24014" y="14966"/>
                        <a:pt x="24497" y="14966"/>
                      </a:cubicBezTo>
                      <a:cubicBezTo>
                        <a:pt x="25007" y="14966"/>
                        <a:pt x="25252" y="14878"/>
                        <a:pt x="25252" y="14878"/>
                      </a:cubicBezTo>
                      <a:cubicBezTo>
                        <a:pt x="25484" y="14897"/>
                        <a:pt x="25697" y="14906"/>
                        <a:pt x="25893" y="14906"/>
                      </a:cubicBezTo>
                      <a:cubicBezTo>
                        <a:pt x="27051" y="14906"/>
                        <a:pt x="27563" y="14596"/>
                        <a:pt x="27220" y="14311"/>
                      </a:cubicBezTo>
                      <a:cubicBezTo>
                        <a:pt x="26853" y="14044"/>
                        <a:pt x="25853" y="14044"/>
                        <a:pt x="25386" y="14044"/>
                      </a:cubicBezTo>
                      <a:lnTo>
                        <a:pt x="25419" y="13910"/>
                      </a:lnTo>
                      <a:cubicBezTo>
                        <a:pt x="25673" y="13930"/>
                        <a:pt x="25908" y="13938"/>
                        <a:pt x="26124" y="13938"/>
                      </a:cubicBezTo>
                      <a:cubicBezTo>
                        <a:pt x="27409" y="13938"/>
                        <a:pt x="27992" y="13624"/>
                        <a:pt x="27621" y="13310"/>
                      </a:cubicBezTo>
                      <a:cubicBezTo>
                        <a:pt x="27293" y="13064"/>
                        <a:pt x="26430" y="13042"/>
                        <a:pt x="25871" y="13042"/>
                      </a:cubicBezTo>
                      <a:cubicBezTo>
                        <a:pt x="25746" y="13042"/>
                        <a:pt x="25637" y="13043"/>
                        <a:pt x="25552" y="13043"/>
                      </a:cubicBezTo>
                      <a:lnTo>
                        <a:pt x="25619" y="12776"/>
                      </a:lnTo>
                      <a:cubicBezTo>
                        <a:pt x="25914" y="12803"/>
                        <a:pt x="26185" y="12815"/>
                        <a:pt x="26430" y="12815"/>
                      </a:cubicBezTo>
                      <a:cubicBezTo>
                        <a:pt x="27708" y="12815"/>
                        <a:pt x="28279" y="12484"/>
                        <a:pt x="27887" y="12176"/>
                      </a:cubicBezTo>
                      <a:cubicBezTo>
                        <a:pt x="27533" y="11930"/>
                        <a:pt x="26575" y="11908"/>
                        <a:pt x="26037" y="11908"/>
                      </a:cubicBezTo>
                      <a:cubicBezTo>
                        <a:pt x="25918" y="11908"/>
                        <a:pt x="25819" y="11909"/>
                        <a:pt x="25753" y="11909"/>
                      </a:cubicBezTo>
                      <a:lnTo>
                        <a:pt x="25819" y="11709"/>
                      </a:lnTo>
                      <a:cubicBezTo>
                        <a:pt x="26067" y="11730"/>
                        <a:pt x="26297" y="11739"/>
                        <a:pt x="26506" y="11739"/>
                      </a:cubicBezTo>
                      <a:cubicBezTo>
                        <a:pt x="27648" y="11739"/>
                        <a:pt x="28187" y="11457"/>
                        <a:pt x="27821" y="11175"/>
                      </a:cubicBezTo>
                      <a:cubicBezTo>
                        <a:pt x="27550" y="10978"/>
                        <a:pt x="26842" y="10927"/>
                        <a:pt x="26356" y="10927"/>
                      </a:cubicBezTo>
                      <a:cubicBezTo>
                        <a:pt x="26184" y="10927"/>
                        <a:pt x="26040" y="10933"/>
                        <a:pt x="25953" y="10942"/>
                      </a:cubicBezTo>
                      <a:lnTo>
                        <a:pt x="25853" y="10942"/>
                      </a:lnTo>
                      <a:lnTo>
                        <a:pt x="24151" y="11075"/>
                      </a:lnTo>
                      <a:lnTo>
                        <a:pt x="24285" y="10708"/>
                      </a:lnTo>
                      <a:cubicBezTo>
                        <a:pt x="24285" y="10708"/>
                        <a:pt x="25986" y="10108"/>
                        <a:pt x="25519" y="9774"/>
                      </a:cubicBezTo>
                      <a:cubicBezTo>
                        <a:pt x="25327" y="9637"/>
                        <a:pt x="25061" y="9579"/>
                        <a:pt x="24771" y="9579"/>
                      </a:cubicBezTo>
                      <a:cubicBezTo>
                        <a:pt x="24356" y="9579"/>
                        <a:pt x="23891" y="9698"/>
                        <a:pt x="23518" y="9874"/>
                      </a:cubicBezTo>
                      <a:cubicBezTo>
                        <a:pt x="22884" y="10141"/>
                        <a:pt x="22117" y="11275"/>
                        <a:pt x="22117" y="11275"/>
                      </a:cubicBezTo>
                      <a:lnTo>
                        <a:pt x="21483" y="11142"/>
                      </a:lnTo>
                      <a:lnTo>
                        <a:pt x="7840" y="7039"/>
                      </a:lnTo>
                      <a:lnTo>
                        <a:pt x="5004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6" name="Google Shape;2236;p51"/>
                <p:cNvSpPr/>
                <p:nvPr/>
              </p:nvSpPr>
              <p:spPr>
                <a:xfrm>
                  <a:off x="4466700" y="2326100"/>
                  <a:ext cx="248525" cy="1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1" h="6059" extrusionOk="0">
                      <a:moveTo>
                        <a:pt x="7106" y="0"/>
                      </a:moveTo>
                      <a:cubicBezTo>
                        <a:pt x="5800" y="0"/>
                        <a:pt x="3598" y="858"/>
                        <a:pt x="2869" y="1175"/>
                      </a:cubicBezTo>
                      <a:cubicBezTo>
                        <a:pt x="2288" y="884"/>
                        <a:pt x="1175" y="406"/>
                        <a:pt x="106" y="406"/>
                      </a:cubicBezTo>
                      <a:cubicBezTo>
                        <a:pt x="71" y="406"/>
                        <a:pt x="35" y="407"/>
                        <a:pt x="0" y="408"/>
                      </a:cubicBezTo>
                      <a:lnTo>
                        <a:pt x="300" y="941"/>
                      </a:lnTo>
                      <a:lnTo>
                        <a:pt x="2669" y="1842"/>
                      </a:lnTo>
                      <a:cubicBezTo>
                        <a:pt x="2736" y="2776"/>
                        <a:pt x="3069" y="4544"/>
                        <a:pt x="4137" y="5345"/>
                      </a:cubicBezTo>
                      <a:cubicBezTo>
                        <a:pt x="4923" y="5921"/>
                        <a:pt x="5810" y="6059"/>
                        <a:pt x="6476" y="6059"/>
                      </a:cubicBezTo>
                      <a:cubicBezTo>
                        <a:pt x="7082" y="6059"/>
                        <a:pt x="7506" y="5945"/>
                        <a:pt x="7506" y="5945"/>
                      </a:cubicBezTo>
                      <a:cubicBezTo>
                        <a:pt x="7506" y="5945"/>
                        <a:pt x="9941" y="4344"/>
                        <a:pt x="9340" y="508"/>
                      </a:cubicBezTo>
                      <a:cubicBezTo>
                        <a:pt x="9340" y="508"/>
                        <a:pt x="8840" y="141"/>
                        <a:pt x="7305" y="7"/>
                      </a:cubicBezTo>
                      <a:cubicBezTo>
                        <a:pt x="7242" y="2"/>
                        <a:pt x="7175" y="0"/>
                        <a:pt x="71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7" name="Google Shape;2237;p51"/>
                <p:cNvSpPr/>
                <p:nvPr/>
              </p:nvSpPr>
              <p:spPr>
                <a:xfrm>
                  <a:off x="4157300" y="2653175"/>
                  <a:ext cx="506225" cy="6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24552" fill="none" extrusionOk="0">
                      <a:moveTo>
                        <a:pt x="5238" y="0"/>
                      </a:moveTo>
                      <a:cubicBezTo>
                        <a:pt x="5238" y="0"/>
                        <a:pt x="3937" y="3736"/>
                        <a:pt x="4371" y="11676"/>
                      </a:cubicBezTo>
                      <a:cubicBezTo>
                        <a:pt x="4371" y="11676"/>
                        <a:pt x="1468" y="17480"/>
                        <a:pt x="1" y="20549"/>
                      </a:cubicBezTo>
                      <a:lnTo>
                        <a:pt x="20249" y="2455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8" name="Google Shape;2238;p51"/>
                <p:cNvSpPr/>
                <p:nvPr/>
              </p:nvSpPr>
              <p:spPr>
                <a:xfrm>
                  <a:off x="4459200" y="2506400"/>
                  <a:ext cx="1226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1569" fill="none" extrusionOk="0">
                      <a:moveTo>
                        <a:pt x="0" y="1"/>
                      </a:moveTo>
                      <a:cubicBezTo>
                        <a:pt x="0" y="1"/>
                        <a:pt x="1434" y="1302"/>
                        <a:pt x="3069" y="1435"/>
                      </a:cubicBezTo>
                      <a:cubicBezTo>
                        <a:pt x="4703" y="1568"/>
                        <a:pt x="4904" y="368"/>
                        <a:pt x="4904" y="368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39" name="Google Shape;2239;p51"/>
                <p:cNvSpPr/>
                <p:nvPr/>
              </p:nvSpPr>
              <p:spPr>
                <a:xfrm>
                  <a:off x="4550075" y="2336975"/>
                  <a:ext cx="155150" cy="12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6" h="5186" extrusionOk="0">
                      <a:moveTo>
                        <a:pt x="3757" y="0"/>
                      </a:moveTo>
                      <a:cubicBezTo>
                        <a:pt x="2046" y="0"/>
                        <a:pt x="201" y="1107"/>
                        <a:pt x="201" y="1107"/>
                      </a:cubicBezTo>
                      <a:cubicBezTo>
                        <a:pt x="201" y="1107"/>
                        <a:pt x="1" y="3308"/>
                        <a:pt x="1002" y="4242"/>
                      </a:cubicBezTo>
                      <a:cubicBezTo>
                        <a:pt x="1639" y="4852"/>
                        <a:pt x="2644" y="5185"/>
                        <a:pt x="3750" y="5185"/>
                      </a:cubicBezTo>
                      <a:cubicBezTo>
                        <a:pt x="3976" y="5185"/>
                        <a:pt x="4206" y="5171"/>
                        <a:pt x="4437" y="5143"/>
                      </a:cubicBezTo>
                      <a:cubicBezTo>
                        <a:pt x="4704" y="4910"/>
                        <a:pt x="5171" y="4443"/>
                        <a:pt x="5505" y="3742"/>
                      </a:cubicBezTo>
                      <a:cubicBezTo>
                        <a:pt x="5905" y="2975"/>
                        <a:pt x="6205" y="1874"/>
                        <a:pt x="6072" y="473"/>
                      </a:cubicBezTo>
                      <a:cubicBezTo>
                        <a:pt x="5738" y="273"/>
                        <a:pt x="5071" y="39"/>
                        <a:pt x="3970" y="6"/>
                      </a:cubicBezTo>
                      <a:cubicBezTo>
                        <a:pt x="3900" y="2"/>
                        <a:pt x="3829" y="0"/>
                        <a:pt x="3757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0" name="Google Shape;2240;p51"/>
                <p:cNvSpPr/>
                <p:nvPr/>
              </p:nvSpPr>
              <p:spPr>
                <a:xfrm>
                  <a:off x="4550100" y="2364625"/>
                  <a:ext cx="137600" cy="10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4" h="4080" extrusionOk="0">
                      <a:moveTo>
                        <a:pt x="200" y="1"/>
                      </a:moveTo>
                      <a:lnTo>
                        <a:pt x="200" y="1"/>
                      </a:lnTo>
                      <a:cubicBezTo>
                        <a:pt x="200" y="1"/>
                        <a:pt x="0" y="2203"/>
                        <a:pt x="1001" y="3136"/>
                      </a:cubicBezTo>
                      <a:cubicBezTo>
                        <a:pt x="1638" y="3746"/>
                        <a:pt x="2643" y="4079"/>
                        <a:pt x="3749" y="4079"/>
                      </a:cubicBezTo>
                      <a:cubicBezTo>
                        <a:pt x="3975" y="4079"/>
                        <a:pt x="4205" y="4065"/>
                        <a:pt x="4436" y="4037"/>
                      </a:cubicBezTo>
                      <a:cubicBezTo>
                        <a:pt x="4703" y="3804"/>
                        <a:pt x="5170" y="3337"/>
                        <a:pt x="5504" y="2636"/>
                      </a:cubicBezTo>
                      <a:lnTo>
                        <a:pt x="5504" y="2636"/>
                      </a:lnTo>
                      <a:cubicBezTo>
                        <a:pt x="5106" y="2815"/>
                        <a:pt x="4518" y="3018"/>
                        <a:pt x="3839" y="3018"/>
                      </a:cubicBezTo>
                      <a:cubicBezTo>
                        <a:pt x="3380" y="3018"/>
                        <a:pt x="2880" y="2925"/>
                        <a:pt x="2368" y="2669"/>
                      </a:cubicBezTo>
                      <a:cubicBezTo>
                        <a:pt x="501" y="1669"/>
                        <a:pt x="200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1" name="Google Shape;2241;p51"/>
                <p:cNvSpPr/>
                <p:nvPr/>
              </p:nvSpPr>
              <p:spPr>
                <a:xfrm>
                  <a:off x="4464200" y="2267900"/>
                  <a:ext cx="256875" cy="24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9841" fill="none" extrusionOk="0">
                      <a:moveTo>
                        <a:pt x="8773" y="0"/>
                      </a:moveTo>
                      <a:cubicBezTo>
                        <a:pt x="8773" y="0"/>
                        <a:pt x="10274" y="3837"/>
                        <a:pt x="8940" y="6605"/>
                      </a:cubicBezTo>
                      <a:cubicBezTo>
                        <a:pt x="7639" y="9374"/>
                        <a:pt x="1735" y="9841"/>
                        <a:pt x="667" y="5838"/>
                      </a:cubicBezTo>
                      <a:lnTo>
                        <a:pt x="0" y="947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2" name="Google Shape;2242;p51"/>
                <p:cNvSpPr/>
                <p:nvPr/>
              </p:nvSpPr>
              <p:spPr>
                <a:xfrm>
                  <a:off x="4564275" y="2488900"/>
                  <a:ext cx="117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935" fill="none" extrusionOk="0">
                      <a:moveTo>
                        <a:pt x="467" y="0"/>
                      </a:moveTo>
                      <a:lnTo>
                        <a:pt x="0" y="1935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3" name="Google Shape;2243;p51"/>
                <p:cNvSpPr/>
                <p:nvPr/>
              </p:nvSpPr>
              <p:spPr>
                <a:xfrm>
                  <a:off x="4361625" y="2111950"/>
                  <a:ext cx="383625" cy="3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3277" fill="none" extrusionOk="0">
                      <a:moveTo>
                        <a:pt x="5404" y="8974"/>
                      </a:moveTo>
                      <a:cubicBezTo>
                        <a:pt x="5404" y="8974"/>
                        <a:pt x="7339" y="7873"/>
                        <a:pt x="6538" y="4537"/>
                      </a:cubicBezTo>
                      <a:cubicBezTo>
                        <a:pt x="6538" y="4537"/>
                        <a:pt x="7205" y="5238"/>
                        <a:pt x="7772" y="5171"/>
                      </a:cubicBezTo>
                      <a:cubicBezTo>
                        <a:pt x="8373" y="5104"/>
                        <a:pt x="8473" y="4504"/>
                        <a:pt x="8473" y="4504"/>
                      </a:cubicBezTo>
                      <a:cubicBezTo>
                        <a:pt x="8473" y="4504"/>
                        <a:pt x="9207" y="5471"/>
                        <a:pt x="9841" y="5405"/>
                      </a:cubicBezTo>
                      <a:cubicBezTo>
                        <a:pt x="10441" y="5338"/>
                        <a:pt x="10574" y="4737"/>
                        <a:pt x="10574" y="4737"/>
                      </a:cubicBezTo>
                      <a:cubicBezTo>
                        <a:pt x="10574" y="4737"/>
                        <a:pt x="12309" y="5638"/>
                        <a:pt x="13410" y="5271"/>
                      </a:cubicBezTo>
                      <a:cubicBezTo>
                        <a:pt x="14511" y="4904"/>
                        <a:pt x="15345" y="2669"/>
                        <a:pt x="13743" y="1335"/>
                      </a:cubicBezTo>
                      <a:cubicBezTo>
                        <a:pt x="12142" y="1"/>
                        <a:pt x="10107" y="1202"/>
                        <a:pt x="10107" y="1202"/>
                      </a:cubicBezTo>
                      <a:cubicBezTo>
                        <a:pt x="10107" y="1202"/>
                        <a:pt x="7406" y="501"/>
                        <a:pt x="5037" y="968"/>
                      </a:cubicBezTo>
                      <a:cubicBezTo>
                        <a:pt x="2669" y="1468"/>
                        <a:pt x="1501" y="2603"/>
                        <a:pt x="1101" y="3703"/>
                      </a:cubicBezTo>
                      <a:cubicBezTo>
                        <a:pt x="667" y="4804"/>
                        <a:pt x="834" y="5304"/>
                        <a:pt x="834" y="5304"/>
                      </a:cubicBezTo>
                      <a:cubicBezTo>
                        <a:pt x="834" y="5304"/>
                        <a:pt x="0" y="6138"/>
                        <a:pt x="334" y="8407"/>
                      </a:cubicBezTo>
                      <a:cubicBezTo>
                        <a:pt x="901" y="12076"/>
                        <a:pt x="4503" y="13277"/>
                        <a:pt x="4503" y="1327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4" name="Google Shape;2244;p51"/>
                <p:cNvSpPr/>
                <p:nvPr/>
              </p:nvSpPr>
              <p:spPr>
                <a:xfrm>
                  <a:off x="4354125" y="2490550"/>
                  <a:ext cx="11260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2236" fill="none" extrusionOk="0">
                      <a:moveTo>
                        <a:pt x="0" y="2236"/>
                      </a:moveTo>
                      <a:cubicBezTo>
                        <a:pt x="0" y="2236"/>
                        <a:pt x="2235" y="401"/>
                        <a:pt x="4503" y="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5" name="Google Shape;2245;p51"/>
                <p:cNvSpPr/>
                <p:nvPr/>
              </p:nvSpPr>
              <p:spPr>
                <a:xfrm>
                  <a:off x="4620975" y="2524750"/>
                  <a:ext cx="80075" cy="5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21049" fill="none" extrusionOk="0">
                      <a:moveTo>
                        <a:pt x="0" y="0"/>
                      </a:moveTo>
                      <a:cubicBezTo>
                        <a:pt x="0" y="0"/>
                        <a:pt x="3203" y="3703"/>
                        <a:pt x="3002" y="7773"/>
                      </a:cubicBezTo>
                      <a:cubicBezTo>
                        <a:pt x="2769" y="11842"/>
                        <a:pt x="1501" y="17413"/>
                        <a:pt x="1501" y="17413"/>
                      </a:cubicBezTo>
                      <a:lnTo>
                        <a:pt x="1501" y="21049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6" name="Google Shape;2246;p51"/>
                <p:cNvSpPr/>
                <p:nvPr/>
              </p:nvSpPr>
              <p:spPr>
                <a:xfrm>
                  <a:off x="4498375" y="3034275"/>
                  <a:ext cx="2755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969" fill="none" extrusionOk="0">
                      <a:moveTo>
                        <a:pt x="1102" y="1"/>
                      </a:moveTo>
                      <a:lnTo>
                        <a:pt x="1" y="968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7" name="Google Shape;2247;p51"/>
                <p:cNvSpPr/>
                <p:nvPr/>
              </p:nvSpPr>
              <p:spPr>
                <a:xfrm>
                  <a:off x="4658500" y="2960050"/>
                  <a:ext cx="1134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2503" fill="none" extrusionOk="0">
                      <a:moveTo>
                        <a:pt x="0" y="1"/>
                      </a:moveTo>
                      <a:cubicBezTo>
                        <a:pt x="0" y="1"/>
                        <a:pt x="1735" y="2069"/>
                        <a:pt x="4537" y="2503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8" name="Google Shape;2248;p51"/>
                <p:cNvSpPr/>
                <p:nvPr/>
              </p:nvSpPr>
              <p:spPr>
                <a:xfrm>
                  <a:off x="4727725" y="2890000"/>
                  <a:ext cx="37550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269" fill="none" extrusionOk="0">
                      <a:moveTo>
                        <a:pt x="0" y="1269"/>
                      </a:moveTo>
                      <a:lnTo>
                        <a:pt x="150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49" name="Google Shape;2249;p51"/>
                <p:cNvSpPr/>
                <p:nvPr/>
              </p:nvSpPr>
              <p:spPr>
                <a:xfrm>
                  <a:off x="4073075" y="3166875"/>
                  <a:ext cx="505400" cy="58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6" h="23518" fill="none" extrusionOk="0">
                      <a:moveTo>
                        <a:pt x="3370" y="1"/>
                      </a:moveTo>
                      <a:cubicBezTo>
                        <a:pt x="3370" y="1"/>
                        <a:pt x="1" y="10308"/>
                        <a:pt x="6672" y="16446"/>
                      </a:cubicBezTo>
                      <a:cubicBezTo>
                        <a:pt x="13310" y="22583"/>
                        <a:pt x="20215" y="23517"/>
                        <a:pt x="20215" y="2351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0" name="Google Shape;2250;p51"/>
                <p:cNvSpPr/>
                <p:nvPr/>
              </p:nvSpPr>
              <p:spPr>
                <a:xfrm>
                  <a:off x="4418325" y="3708925"/>
                  <a:ext cx="306075" cy="5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3" h="21683" fill="none" extrusionOk="0">
                      <a:moveTo>
                        <a:pt x="8840" y="1"/>
                      </a:moveTo>
                      <a:cubicBezTo>
                        <a:pt x="8273" y="301"/>
                        <a:pt x="5037" y="2136"/>
                        <a:pt x="3203" y="6272"/>
                      </a:cubicBezTo>
                      <a:cubicBezTo>
                        <a:pt x="1301" y="10608"/>
                        <a:pt x="1" y="18514"/>
                        <a:pt x="1" y="18514"/>
                      </a:cubicBezTo>
                      <a:lnTo>
                        <a:pt x="8940" y="21683"/>
                      </a:lnTo>
                      <a:lnTo>
                        <a:pt x="12243" y="13644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1" name="Google Shape;2251;p51"/>
                <p:cNvSpPr/>
                <p:nvPr/>
              </p:nvSpPr>
              <p:spPr>
                <a:xfrm>
                  <a:off x="4512550" y="3236925"/>
                  <a:ext cx="220200" cy="23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8" h="9341" fill="none" extrusionOk="0">
                      <a:moveTo>
                        <a:pt x="1" y="1"/>
                      </a:moveTo>
                      <a:lnTo>
                        <a:pt x="8807" y="9341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2" name="Google Shape;2252;p51"/>
                <p:cNvSpPr/>
                <p:nvPr/>
              </p:nvSpPr>
              <p:spPr>
                <a:xfrm>
                  <a:off x="4602625" y="2346300"/>
                  <a:ext cx="7590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534" fill="none" extrusionOk="0">
                      <a:moveTo>
                        <a:pt x="0" y="534"/>
                      </a:moveTo>
                      <a:cubicBezTo>
                        <a:pt x="0" y="534"/>
                        <a:pt x="1135" y="0"/>
                        <a:pt x="3036" y="30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3" name="Google Shape;2253;p51"/>
                <p:cNvSpPr/>
                <p:nvPr/>
              </p:nvSpPr>
              <p:spPr>
                <a:xfrm>
                  <a:off x="4179000" y="3524625"/>
                  <a:ext cx="98425" cy="2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0442" fill="none" extrusionOk="0">
                      <a:moveTo>
                        <a:pt x="500" y="1"/>
                      </a:moveTo>
                      <a:lnTo>
                        <a:pt x="0" y="7706"/>
                      </a:lnTo>
                      <a:lnTo>
                        <a:pt x="3936" y="10442"/>
                      </a:ln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4" name="Google Shape;2254;p51"/>
                <p:cNvSpPr/>
                <p:nvPr/>
              </p:nvSpPr>
              <p:spPr>
                <a:xfrm>
                  <a:off x="3891275" y="3733125"/>
                  <a:ext cx="602125" cy="4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5" h="16179" fill="none" extrusionOk="0">
                      <a:moveTo>
                        <a:pt x="1" y="10908"/>
                      </a:moveTo>
                      <a:lnTo>
                        <a:pt x="5405" y="16178"/>
                      </a:lnTo>
                      <a:cubicBezTo>
                        <a:pt x="5405" y="16178"/>
                        <a:pt x="16880" y="9407"/>
                        <a:pt x="19915" y="6171"/>
                      </a:cubicBezTo>
                      <a:cubicBezTo>
                        <a:pt x="22951" y="2936"/>
                        <a:pt x="24085" y="0"/>
                        <a:pt x="24085" y="0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5" name="Google Shape;2255;p51"/>
                <p:cNvSpPr/>
                <p:nvPr/>
              </p:nvSpPr>
              <p:spPr>
                <a:xfrm>
                  <a:off x="4401650" y="4183425"/>
                  <a:ext cx="184325" cy="2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9442" fill="none" extrusionOk="0">
                      <a:moveTo>
                        <a:pt x="2069" y="1"/>
                      </a:moveTo>
                      <a:lnTo>
                        <a:pt x="701" y="6005"/>
                      </a:lnTo>
                      <a:lnTo>
                        <a:pt x="0" y="7640"/>
                      </a:lnTo>
                      <a:cubicBezTo>
                        <a:pt x="0" y="7640"/>
                        <a:pt x="868" y="9208"/>
                        <a:pt x="3103" y="9341"/>
                      </a:cubicBezTo>
                      <a:cubicBezTo>
                        <a:pt x="5371" y="9441"/>
                        <a:pt x="6605" y="8841"/>
                        <a:pt x="6605" y="8841"/>
                      </a:cubicBezTo>
                      <a:lnTo>
                        <a:pt x="5704" y="6472"/>
                      </a:lnTo>
                      <a:lnTo>
                        <a:pt x="7372" y="2102"/>
                      </a:lnTo>
                    </a:path>
                  </a:pathLst>
                </a:custGeom>
                <a:noFill/>
                <a:ln w="108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6" name="Google Shape;2256;p51"/>
                <p:cNvSpPr/>
                <p:nvPr/>
              </p:nvSpPr>
              <p:spPr>
                <a:xfrm>
                  <a:off x="2277625" y="3536300"/>
                  <a:ext cx="417000" cy="7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0" h="3137" extrusionOk="0">
                      <a:moveTo>
                        <a:pt x="1" y="1"/>
                      </a:moveTo>
                      <a:lnTo>
                        <a:pt x="368" y="901"/>
                      </a:lnTo>
                      <a:lnTo>
                        <a:pt x="15979" y="3136"/>
                      </a:lnTo>
                      <a:lnTo>
                        <a:pt x="16679" y="17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7" name="Google Shape;2257;p51"/>
                <p:cNvSpPr/>
                <p:nvPr/>
              </p:nvSpPr>
              <p:spPr>
                <a:xfrm>
                  <a:off x="2928925" y="3795650"/>
                  <a:ext cx="181825" cy="8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3" h="3490" extrusionOk="0">
                      <a:moveTo>
                        <a:pt x="101" y="1"/>
                      </a:moveTo>
                      <a:lnTo>
                        <a:pt x="101" y="668"/>
                      </a:lnTo>
                      <a:cubicBezTo>
                        <a:pt x="101" y="668"/>
                        <a:pt x="1" y="968"/>
                        <a:pt x="234" y="1469"/>
                      </a:cubicBezTo>
                      <a:cubicBezTo>
                        <a:pt x="434" y="1969"/>
                        <a:pt x="901" y="2269"/>
                        <a:pt x="901" y="2269"/>
                      </a:cubicBezTo>
                      <a:cubicBezTo>
                        <a:pt x="901" y="2269"/>
                        <a:pt x="935" y="3036"/>
                        <a:pt x="2002" y="3337"/>
                      </a:cubicBezTo>
                      <a:cubicBezTo>
                        <a:pt x="2420" y="3454"/>
                        <a:pt x="3032" y="3490"/>
                        <a:pt x="3622" y="3490"/>
                      </a:cubicBezTo>
                      <a:cubicBezTo>
                        <a:pt x="4539" y="3490"/>
                        <a:pt x="5405" y="3403"/>
                        <a:pt x="5405" y="3403"/>
                      </a:cubicBezTo>
                      <a:lnTo>
                        <a:pt x="7273" y="3170"/>
                      </a:lnTo>
                      <a:lnTo>
                        <a:pt x="6605" y="1102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8" name="Google Shape;2258;p51"/>
                <p:cNvSpPr/>
                <p:nvPr/>
              </p:nvSpPr>
              <p:spPr>
                <a:xfrm>
                  <a:off x="3206625" y="4959000"/>
                  <a:ext cx="419500" cy="1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0" h="5260" extrusionOk="0">
                      <a:moveTo>
                        <a:pt x="9908" y="0"/>
                      </a:moveTo>
                      <a:lnTo>
                        <a:pt x="9908" y="34"/>
                      </a:lnTo>
                      <a:cubicBezTo>
                        <a:pt x="9908" y="34"/>
                        <a:pt x="1" y="3436"/>
                        <a:pt x="1769" y="5037"/>
                      </a:cubicBezTo>
                      <a:cubicBezTo>
                        <a:pt x="1946" y="5204"/>
                        <a:pt x="3585" y="5260"/>
                        <a:pt x="5690" y="5260"/>
                      </a:cubicBezTo>
                      <a:cubicBezTo>
                        <a:pt x="9900" y="5260"/>
                        <a:pt x="15979" y="5037"/>
                        <a:pt x="15979" y="5037"/>
                      </a:cubicBezTo>
                      <a:cubicBezTo>
                        <a:pt x="16779" y="4070"/>
                        <a:pt x="15178" y="0"/>
                        <a:pt x="15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9" name="Google Shape;2259;p51"/>
                <p:cNvSpPr/>
                <p:nvPr/>
              </p:nvSpPr>
              <p:spPr>
                <a:xfrm>
                  <a:off x="3833750" y="3663825"/>
                  <a:ext cx="774725" cy="12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9" h="50373" extrusionOk="0">
                      <a:moveTo>
                        <a:pt x="20775" y="0"/>
                      </a:moveTo>
                      <a:cubicBezTo>
                        <a:pt x="14969" y="0"/>
                        <a:pt x="0" y="8443"/>
                        <a:pt x="0" y="8443"/>
                      </a:cubicBezTo>
                      <a:cubicBezTo>
                        <a:pt x="0" y="8443"/>
                        <a:pt x="34" y="14280"/>
                        <a:pt x="1101" y="21119"/>
                      </a:cubicBezTo>
                      <a:cubicBezTo>
                        <a:pt x="1701" y="24888"/>
                        <a:pt x="2602" y="28957"/>
                        <a:pt x="4003" y="32493"/>
                      </a:cubicBezTo>
                      <a:cubicBezTo>
                        <a:pt x="7939" y="42534"/>
                        <a:pt x="22883" y="50373"/>
                        <a:pt x="22883" y="50373"/>
                      </a:cubicBezTo>
                      <a:lnTo>
                        <a:pt x="25085" y="48371"/>
                      </a:lnTo>
                      <a:lnTo>
                        <a:pt x="30989" y="43034"/>
                      </a:lnTo>
                      <a:lnTo>
                        <a:pt x="16946" y="26956"/>
                      </a:lnTo>
                      <a:cubicBezTo>
                        <a:pt x="16946" y="26956"/>
                        <a:pt x="21916" y="19251"/>
                        <a:pt x="23484" y="11111"/>
                      </a:cubicBezTo>
                      <a:cubicBezTo>
                        <a:pt x="23851" y="9010"/>
                        <a:pt x="24051" y="6908"/>
                        <a:pt x="23851" y="4874"/>
                      </a:cubicBezTo>
                      <a:cubicBezTo>
                        <a:pt x="23717" y="3539"/>
                        <a:pt x="23417" y="2238"/>
                        <a:pt x="22917" y="1004"/>
                      </a:cubicBezTo>
                      <a:cubicBezTo>
                        <a:pt x="22632" y="298"/>
                        <a:pt x="21865" y="0"/>
                        <a:pt x="207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0" name="Google Shape;2260;p51"/>
                <p:cNvSpPr/>
                <p:nvPr/>
              </p:nvSpPr>
              <p:spPr>
                <a:xfrm>
                  <a:off x="3080700" y="3171875"/>
                  <a:ext cx="546250" cy="8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35093" extrusionOk="0">
                      <a:moveTo>
                        <a:pt x="19882" y="1"/>
                      </a:moveTo>
                      <a:lnTo>
                        <a:pt x="19214" y="1835"/>
                      </a:lnTo>
                      <a:lnTo>
                        <a:pt x="16779" y="8473"/>
                      </a:lnTo>
                      <a:lnTo>
                        <a:pt x="12376" y="20515"/>
                      </a:lnTo>
                      <a:lnTo>
                        <a:pt x="1" y="24685"/>
                      </a:lnTo>
                      <a:lnTo>
                        <a:pt x="2736" y="32791"/>
                      </a:lnTo>
                      <a:lnTo>
                        <a:pt x="3537" y="35092"/>
                      </a:lnTo>
                      <a:cubicBezTo>
                        <a:pt x="3537" y="35092"/>
                        <a:pt x="16346" y="33525"/>
                        <a:pt x="19281" y="27520"/>
                      </a:cubicBezTo>
                      <a:cubicBezTo>
                        <a:pt x="21850" y="22217"/>
                        <a:pt x="20382" y="4971"/>
                        <a:pt x="19982" y="868"/>
                      </a:cubicBezTo>
                      <a:cubicBezTo>
                        <a:pt x="19915" y="301"/>
                        <a:pt x="19882" y="1"/>
                        <a:pt x="19882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1" name="Google Shape;2261;p51"/>
                <p:cNvSpPr/>
                <p:nvPr/>
              </p:nvSpPr>
              <p:spPr>
                <a:xfrm>
                  <a:off x="3560225" y="3038650"/>
                  <a:ext cx="682175" cy="79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7" h="31849" extrusionOk="0">
                      <a:moveTo>
                        <a:pt x="8309" y="1"/>
                      </a:moveTo>
                      <a:cubicBezTo>
                        <a:pt x="7959" y="1"/>
                        <a:pt x="7666" y="13"/>
                        <a:pt x="7439" y="26"/>
                      </a:cubicBezTo>
                      <a:cubicBezTo>
                        <a:pt x="7138" y="59"/>
                        <a:pt x="6972" y="93"/>
                        <a:pt x="6972" y="93"/>
                      </a:cubicBezTo>
                      <a:lnTo>
                        <a:pt x="3903" y="1794"/>
                      </a:lnTo>
                      <a:cubicBezTo>
                        <a:pt x="3903" y="1794"/>
                        <a:pt x="1534" y="3462"/>
                        <a:pt x="701" y="8765"/>
                      </a:cubicBezTo>
                      <a:cubicBezTo>
                        <a:pt x="0" y="13402"/>
                        <a:pt x="4370" y="24310"/>
                        <a:pt x="8106" y="29781"/>
                      </a:cubicBezTo>
                      <a:cubicBezTo>
                        <a:pt x="8673" y="30581"/>
                        <a:pt x="9207" y="31315"/>
                        <a:pt x="9740" y="31849"/>
                      </a:cubicBezTo>
                      <a:lnTo>
                        <a:pt x="23050" y="23943"/>
                      </a:lnTo>
                      <a:lnTo>
                        <a:pt x="27286" y="21441"/>
                      </a:lnTo>
                      <a:cubicBezTo>
                        <a:pt x="27286" y="21441"/>
                        <a:pt x="21482" y="7798"/>
                        <a:pt x="17012" y="3495"/>
                      </a:cubicBezTo>
                      <a:cubicBezTo>
                        <a:pt x="14811" y="1360"/>
                        <a:pt x="12376" y="493"/>
                        <a:pt x="10441" y="159"/>
                      </a:cubicBezTo>
                      <a:cubicBezTo>
                        <a:pt x="9611" y="35"/>
                        <a:pt x="8884" y="1"/>
                        <a:pt x="8309" y="1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2" name="Google Shape;2262;p51"/>
                <p:cNvSpPr/>
                <p:nvPr/>
              </p:nvSpPr>
              <p:spPr>
                <a:xfrm>
                  <a:off x="3620250" y="2989250"/>
                  <a:ext cx="122625" cy="13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" h="5472" extrusionOk="0">
                      <a:moveTo>
                        <a:pt x="3003" y="0"/>
                      </a:moveTo>
                      <a:lnTo>
                        <a:pt x="1" y="3103"/>
                      </a:lnTo>
                      <a:lnTo>
                        <a:pt x="1535" y="4670"/>
                      </a:lnTo>
                      <a:lnTo>
                        <a:pt x="2302" y="5471"/>
                      </a:lnTo>
                      <a:lnTo>
                        <a:pt x="4904" y="2502"/>
                      </a:lnTo>
                      <a:lnTo>
                        <a:pt x="3570" y="734"/>
                      </a:lnTo>
                      <a:lnTo>
                        <a:pt x="3003" y="0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3" name="Google Shape;2263;p51"/>
                <p:cNvSpPr/>
                <p:nvPr/>
              </p:nvSpPr>
              <p:spPr>
                <a:xfrm>
                  <a:off x="3726175" y="3038650"/>
                  <a:ext cx="460350" cy="79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4" h="31849" extrusionOk="0">
                      <a:moveTo>
                        <a:pt x="1671" y="1"/>
                      </a:moveTo>
                      <a:cubicBezTo>
                        <a:pt x="1321" y="1"/>
                        <a:pt x="1028" y="13"/>
                        <a:pt x="801" y="26"/>
                      </a:cubicBezTo>
                      <a:lnTo>
                        <a:pt x="0" y="1260"/>
                      </a:lnTo>
                      <a:cubicBezTo>
                        <a:pt x="0" y="1260"/>
                        <a:pt x="4170" y="15804"/>
                        <a:pt x="3403" y="22876"/>
                      </a:cubicBezTo>
                      <a:cubicBezTo>
                        <a:pt x="3036" y="26645"/>
                        <a:pt x="2168" y="28680"/>
                        <a:pt x="1468" y="29781"/>
                      </a:cubicBezTo>
                      <a:cubicBezTo>
                        <a:pt x="2035" y="30581"/>
                        <a:pt x="2569" y="31315"/>
                        <a:pt x="3102" y="31849"/>
                      </a:cubicBezTo>
                      <a:lnTo>
                        <a:pt x="16412" y="23943"/>
                      </a:lnTo>
                      <a:lnTo>
                        <a:pt x="18413" y="22375"/>
                      </a:lnTo>
                      <a:lnTo>
                        <a:pt x="3803" y="159"/>
                      </a:lnTo>
                      <a:cubicBezTo>
                        <a:pt x="2973" y="35"/>
                        <a:pt x="2246" y="1"/>
                        <a:pt x="1671" y="1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4" name="Google Shape;2264;p51"/>
                <p:cNvSpPr/>
                <p:nvPr/>
              </p:nvSpPr>
              <p:spPr>
                <a:xfrm>
                  <a:off x="3444300" y="2761575"/>
                  <a:ext cx="282725" cy="32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12897" extrusionOk="0">
                      <a:moveTo>
                        <a:pt x="4470" y="1"/>
                      </a:moveTo>
                      <a:cubicBezTo>
                        <a:pt x="1835" y="1"/>
                        <a:pt x="167" y="3036"/>
                        <a:pt x="134" y="6672"/>
                      </a:cubicBezTo>
                      <a:cubicBezTo>
                        <a:pt x="134" y="6672"/>
                        <a:pt x="0" y="10142"/>
                        <a:pt x="1935" y="11909"/>
                      </a:cubicBezTo>
                      <a:cubicBezTo>
                        <a:pt x="2668" y="12592"/>
                        <a:pt x="3742" y="12896"/>
                        <a:pt x="4864" y="12896"/>
                      </a:cubicBezTo>
                      <a:cubicBezTo>
                        <a:pt x="6701" y="12896"/>
                        <a:pt x="8666" y="12080"/>
                        <a:pt x="9474" y="10775"/>
                      </a:cubicBezTo>
                      <a:cubicBezTo>
                        <a:pt x="10775" y="8674"/>
                        <a:pt x="11308" y="2569"/>
                        <a:pt x="11308" y="2569"/>
                      </a:cubicBezTo>
                      <a:cubicBezTo>
                        <a:pt x="11308" y="2569"/>
                        <a:pt x="7139" y="1"/>
                        <a:pt x="4470" y="1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5" name="Google Shape;2265;p51"/>
                <p:cNvSpPr/>
                <p:nvPr/>
              </p:nvSpPr>
              <p:spPr>
                <a:xfrm>
                  <a:off x="3677800" y="2894575"/>
                  <a:ext cx="95100" cy="10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4120" extrusionOk="0">
                      <a:moveTo>
                        <a:pt x="2194" y="0"/>
                      </a:moveTo>
                      <a:cubicBezTo>
                        <a:pt x="1499" y="0"/>
                        <a:pt x="968" y="552"/>
                        <a:pt x="968" y="552"/>
                      </a:cubicBezTo>
                      <a:lnTo>
                        <a:pt x="0" y="3954"/>
                      </a:lnTo>
                      <a:cubicBezTo>
                        <a:pt x="0" y="3954"/>
                        <a:pt x="389" y="4119"/>
                        <a:pt x="904" y="4119"/>
                      </a:cubicBezTo>
                      <a:cubicBezTo>
                        <a:pt x="1343" y="4119"/>
                        <a:pt x="1875" y="3999"/>
                        <a:pt x="2335" y="3554"/>
                      </a:cubicBezTo>
                      <a:cubicBezTo>
                        <a:pt x="3369" y="2587"/>
                        <a:pt x="3803" y="652"/>
                        <a:pt x="2802" y="152"/>
                      </a:cubicBezTo>
                      <a:cubicBezTo>
                        <a:pt x="2592" y="43"/>
                        <a:pt x="2387" y="0"/>
                        <a:pt x="2194" y="0"/>
                      </a:cubicBezTo>
                      <a:close/>
                    </a:path>
                  </a:pathLst>
                </a:custGeom>
                <a:solidFill>
                  <a:srgbClr val="FFB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6" name="Google Shape;2266;p51"/>
                <p:cNvSpPr/>
                <p:nvPr/>
              </p:nvSpPr>
              <p:spPr>
                <a:xfrm>
                  <a:off x="3466825" y="2858250"/>
                  <a:ext cx="55875" cy="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3707" extrusionOk="0">
                      <a:moveTo>
                        <a:pt x="1960" y="0"/>
                      </a:moveTo>
                      <a:cubicBezTo>
                        <a:pt x="1866" y="0"/>
                        <a:pt x="1775" y="167"/>
                        <a:pt x="1735" y="370"/>
                      </a:cubicBezTo>
                      <a:lnTo>
                        <a:pt x="1134" y="2805"/>
                      </a:lnTo>
                      <a:cubicBezTo>
                        <a:pt x="1134" y="2805"/>
                        <a:pt x="778" y="2524"/>
                        <a:pt x="487" y="2524"/>
                      </a:cubicBezTo>
                      <a:cubicBezTo>
                        <a:pt x="390" y="2524"/>
                        <a:pt x="300" y="2555"/>
                        <a:pt x="234" y="2639"/>
                      </a:cubicBezTo>
                      <a:cubicBezTo>
                        <a:pt x="0" y="3006"/>
                        <a:pt x="767" y="3706"/>
                        <a:pt x="1501" y="3706"/>
                      </a:cubicBezTo>
                      <a:cubicBezTo>
                        <a:pt x="2235" y="3673"/>
                        <a:pt x="2235" y="704"/>
                        <a:pt x="2135" y="237"/>
                      </a:cubicBezTo>
                      <a:cubicBezTo>
                        <a:pt x="2083" y="68"/>
                        <a:pt x="2021" y="0"/>
                        <a:pt x="1960" y="0"/>
                      </a:cubicBezTo>
                      <a:close/>
                    </a:path>
                  </a:pathLst>
                </a:custGeom>
                <a:solidFill>
                  <a:srgbClr val="CE7D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7" name="Google Shape;2267;p51"/>
                <p:cNvSpPr/>
                <p:nvPr/>
              </p:nvSpPr>
              <p:spPr>
                <a:xfrm>
                  <a:off x="3572025" y="2810800"/>
                  <a:ext cx="52425" cy="2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1183" extrusionOk="0">
                      <a:moveTo>
                        <a:pt x="1096" y="0"/>
                      </a:moveTo>
                      <a:cubicBezTo>
                        <a:pt x="362" y="0"/>
                        <a:pt x="95" y="567"/>
                        <a:pt x="95" y="567"/>
                      </a:cubicBezTo>
                      <a:cubicBezTo>
                        <a:pt x="1" y="812"/>
                        <a:pt x="77" y="865"/>
                        <a:pt x="161" y="865"/>
                      </a:cubicBezTo>
                      <a:cubicBezTo>
                        <a:pt x="226" y="865"/>
                        <a:pt x="295" y="834"/>
                        <a:pt x="295" y="834"/>
                      </a:cubicBezTo>
                      <a:cubicBezTo>
                        <a:pt x="295" y="834"/>
                        <a:pt x="466" y="706"/>
                        <a:pt x="773" y="706"/>
                      </a:cubicBezTo>
                      <a:cubicBezTo>
                        <a:pt x="850" y="706"/>
                        <a:pt x="936" y="714"/>
                        <a:pt x="1029" y="734"/>
                      </a:cubicBezTo>
                      <a:cubicBezTo>
                        <a:pt x="1418" y="824"/>
                        <a:pt x="1512" y="1182"/>
                        <a:pt x="1744" y="1182"/>
                      </a:cubicBezTo>
                      <a:cubicBezTo>
                        <a:pt x="1771" y="1182"/>
                        <a:pt x="1799" y="1178"/>
                        <a:pt x="1830" y="1168"/>
                      </a:cubicBezTo>
                      <a:cubicBezTo>
                        <a:pt x="2097" y="1101"/>
                        <a:pt x="1830" y="0"/>
                        <a:pt x="109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8" name="Google Shape;2268;p51"/>
                <p:cNvSpPr/>
                <p:nvPr/>
              </p:nvSpPr>
              <p:spPr>
                <a:xfrm>
                  <a:off x="3435950" y="2694400"/>
                  <a:ext cx="348625" cy="2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9727" extrusionOk="0">
                      <a:moveTo>
                        <a:pt x="8573" y="0"/>
                      </a:moveTo>
                      <a:cubicBezTo>
                        <a:pt x="6080" y="0"/>
                        <a:pt x="3334" y="723"/>
                        <a:pt x="2033" y="723"/>
                      </a:cubicBezTo>
                      <a:cubicBezTo>
                        <a:pt x="1987" y="723"/>
                        <a:pt x="1944" y="722"/>
                        <a:pt x="1902" y="720"/>
                      </a:cubicBezTo>
                      <a:cubicBezTo>
                        <a:pt x="1856" y="718"/>
                        <a:pt x="1811" y="717"/>
                        <a:pt x="1769" y="717"/>
                      </a:cubicBezTo>
                      <a:cubicBezTo>
                        <a:pt x="400" y="717"/>
                        <a:pt x="912" y="1728"/>
                        <a:pt x="1235" y="1954"/>
                      </a:cubicBezTo>
                      <a:cubicBezTo>
                        <a:pt x="1235" y="1954"/>
                        <a:pt x="434" y="2054"/>
                        <a:pt x="201" y="2454"/>
                      </a:cubicBezTo>
                      <a:cubicBezTo>
                        <a:pt x="1" y="2855"/>
                        <a:pt x="935" y="3422"/>
                        <a:pt x="1435" y="3555"/>
                      </a:cubicBezTo>
                      <a:cubicBezTo>
                        <a:pt x="1435" y="3555"/>
                        <a:pt x="1168" y="4456"/>
                        <a:pt x="1669" y="4856"/>
                      </a:cubicBezTo>
                      <a:cubicBezTo>
                        <a:pt x="1669" y="4856"/>
                        <a:pt x="1735" y="4656"/>
                        <a:pt x="1835" y="4389"/>
                      </a:cubicBezTo>
                      <a:cubicBezTo>
                        <a:pt x="2002" y="4056"/>
                        <a:pt x="2302" y="3622"/>
                        <a:pt x="2836" y="3322"/>
                      </a:cubicBezTo>
                      <a:cubicBezTo>
                        <a:pt x="3131" y="3164"/>
                        <a:pt x="3750" y="3099"/>
                        <a:pt x="4480" y="3099"/>
                      </a:cubicBezTo>
                      <a:cubicBezTo>
                        <a:pt x="6062" y="3099"/>
                        <a:pt x="8172" y="3403"/>
                        <a:pt x="8674" y="3722"/>
                      </a:cubicBezTo>
                      <a:cubicBezTo>
                        <a:pt x="8674" y="3722"/>
                        <a:pt x="8207" y="5690"/>
                        <a:pt x="8340" y="6958"/>
                      </a:cubicBezTo>
                      <a:cubicBezTo>
                        <a:pt x="8474" y="8259"/>
                        <a:pt x="9674" y="8759"/>
                        <a:pt x="9674" y="8759"/>
                      </a:cubicBezTo>
                      <a:lnTo>
                        <a:pt x="9674" y="9726"/>
                      </a:lnTo>
                      <a:lnTo>
                        <a:pt x="10475" y="9726"/>
                      </a:lnTo>
                      <a:cubicBezTo>
                        <a:pt x="10475" y="9726"/>
                        <a:pt x="10809" y="8159"/>
                        <a:pt x="11743" y="7992"/>
                      </a:cubicBezTo>
                      <a:cubicBezTo>
                        <a:pt x="11784" y="7988"/>
                        <a:pt x="11825" y="7987"/>
                        <a:pt x="11865" y="7987"/>
                      </a:cubicBezTo>
                      <a:cubicBezTo>
                        <a:pt x="12204" y="7987"/>
                        <a:pt x="12464" y="8109"/>
                        <a:pt x="12643" y="8259"/>
                      </a:cubicBezTo>
                      <a:cubicBezTo>
                        <a:pt x="12877" y="8459"/>
                        <a:pt x="12977" y="8726"/>
                        <a:pt x="12977" y="8726"/>
                      </a:cubicBezTo>
                      <a:cubicBezTo>
                        <a:pt x="12977" y="8726"/>
                        <a:pt x="13944" y="5657"/>
                        <a:pt x="13877" y="5023"/>
                      </a:cubicBezTo>
                      <a:cubicBezTo>
                        <a:pt x="13777" y="4389"/>
                        <a:pt x="13744" y="4122"/>
                        <a:pt x="13177" y="3855"/>
                      </a:cubicBezTo>
                      <a:cubicBezTo>
                        <a:pt x="13177" y="3855"/>
                        <a:pt x="13210" y="720"/>
                        <a:pt x="10342" y="153"/>
                      </a:cubicBezTo>
                      <a:cubicBezTo>
                        <a:pt x="9784" y="44"/>
                        <a:pt x="9186" y="0"/>
                        <a:pt x="8573" y="0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9" name="Google Shape;2269;p51"/>
                <p:cNvSpPr/>
                <p:nvPr/>
              </p:nvSpPr>
              <p:spPr>
                <a:xfrm>
                  <a:off x="3573550" y="2856650"/>
                  <a:ext cx="18375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1402" extrusionOk="0">
                      <a:moveTo>
                        <a:pt x="368" y="1"/>
                      </a:moveTo>
                      <a:cubicBezTo>
                        <a:pt x="134" y="1"/>
                        <a:pt x="1" y="301"/>
                        <a:pt x="1" y="701"/>
                      </a:cubicBezTo>
                      <a:cubicBezTo>
                        <a:pt x="1" y="1101"/>
                        <a:pt x="168" y="1402"/>
                        <a:pt x="368" y="1402"/>
                      </a:cubicBezTo>
                      <a:cubicBezTo>
                        <a:pt x="568" y="1402"/>
                        <a:pt x="735" y="1101"/>
                        <a:pt x="735" y="701"/>
                      </a:cubicBezTo>
                      <a:cubicBezTo>
                        <a:pt x="735" y="301"/>
                        <a:pt x="568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0" name="Google Shape;2270;p51"/>
                <p:cNvSpPr/>
                <p:nvPr/>
              </p:nvSpPr>
              <p:spPr>
                <a:xfrm>
                  <a:off x="3476825" y="2859150"/>
                  <a:ext cx="158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202" extrusionOk="0">
                      <a:moveTo>
                        <a:pt x="334" y="1"/>
                      </a:moveTo>
                      <a:cubicBezTo>
                        <a:pt x="167" y="1"/>
                        <a:pt x="0" y="268"/>
                        <a:pt x="0" y="601"/>
                      </a:cubicBezTo>
                      <a:cubicBezTo>
                        <a:pt x="0" y="935"/>
                        <a:pt x="167" y="1202"/>
                        <a:pt x="334" y="1202"/>
                      </a:cubicBezTo>
                      <a:cubicBezTo>
                        <a:pt x="501" y="1202"/>
                        <a:pt x="634" y="935"/>
                        <a:pt x="634" y="601"/>
                      </a:cubicBezTo>
                      <a:cubicBezTo>
                        <a:pt x="634" y="268"/>
                        <a:pt x="501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1" name="Google Shape;2271;p51"/>
                <p:cNvSpPr/>
                <p:nvPr/>
              </p:nvSpPr>
              <p:spPr>
                <a:xfrm>
                  <a:off x="3439300" y="2898900"/>
                  <a:ext cx="271050" cy="17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2" h="6829" extrusionOk="0">
                      <a:moveTo>
                        <a:pt x="2873" y="0"/>
                      </a:moveTo>
                      <a:cubicBezTo>
                        <a:pt x="2779" y="0"/>
                        <a:pt x="2688" y="4"/>
                        <a:pt x="2602" y="12"/>
                      </a:cubicBezTo>
                      <a:cubicBezTo>
                        <a:pt x="901" y="212"/>
                        <a:pt x="334" y="646"/>
                        <a:pt x="334" y="646"/>
                      </a:cubicBezTo>
                      <a:cubicBezTo>
                        <a:pt x="334" y="779"/>
                        <a:pt x="300" y="946"/>
                        <a:pt x="300" y="1079"/>
                      </a:cubicBezTo>
                      <a:cubicBezTo>
                        <a:pt x="0" y="4215"/>
                        <a:pt x="1501" y="5883"/>
                        <a:pt x="2168" y="6483"/>
                      </a:cubicBezTo>
                      <a:cubicBezTo>
                        <a:pt x="2369" y="6650"/>
                        <a:pt x="2502" y="6717"/>
                        <a:pt x="2502" y="6717"/>
                      </a:cubicBezTo>
                      <a:cubicBezTo>
                        <a:pt x="2502" y="6717"/>
                        <a:pt x="2941" y="6828"/>
                        <a:pt x="3577" y="6828"/>
                      </a:cubicBezTo>
                      <a:cubicBezTo>
                        <a:pt x="4333" y="6828"/>
                        <a:pt x="5366" y="6671"/>
                        <a:pt x="6271" y="5983"/>
                      </a:cubicBezTo>
                      <a:cubicBezTo>
                        <a:pt x="7472" y="5082"/>
                        <a:pt x="7806" y="3047"/>
                        <a:pt x="7873" y="2013"/>
                      </a:cubicBezTo>
                      <a:lnTo>
                        <a:pt x="10541" y="946"/>
                      </a:lnTo>
                      <a:lnTo>
                        <a:pt x="10841" y="345"/>
                      </a:lnTo>
                      <a:cubicBezTo>
                        <a:pt x="10808" y="345"/>
                        <a:pt x="10775" y="344"/>
                        <a:pt x="10742" y="344"/>
                      </a:cubicBezTo>
                      <a:cubicBezTo>
                        <a:pt x="9538" y="344"/>
                        <a:pt x="8288" y="922"/>
                        <a:pt x="7639" y="1279"/>
                      </a:cubicBezTo>
                      <a:cubicBezTo>
                        <a:pt x="6792" y="935"/>
                        <a:pt x="4354" y="0"/>
                        <a:pt x="28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2" name="Google Shape;2272;p51"/>
                <p:cNvSpPr/>
                <p:nvPr/>
              </p:nvSpPr>
              <p:spPr>
                <a:xfrm>
                  <a:off x="2652900" y="3544650"/>
                  <a:ext cx="196825" cy="1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5972" extrusionOk="0">
                      <a:moveTo>
                        <a:pt x="401" y="0"/>
                      </a:moveTo>
                      <a:lnTo>
                        <a:pt x="234" y="1768"/>
                      </a:lnTo>
                      <a:lnTo>
                        <a:pt x="0" y="4103"/>
                      </a:lnTo>
                      <a:lnTo>
                        <a:pt x="5538" y="5438"/>
                      </a:lnTo>
                      <a:lnTo>
                        <a:pt x="7873" y="5971"/>
                      </a:lnTo>
                      <a:lnTo>
                        <a:pt x="7873" y="434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solidFill>
                  <a:srgbClr val="7787FF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3" name="Google Shape;2273;p51"/>
                <p:cNvSpPr/>
                <p:nvPr/>
              </p:nvSpPr>
              <p:spPr>
                <a:xfrm>
                  <a:off x="3519350" y="3083475"/>
                  <a:ext cx="366125" cy="93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5" h="37395" extrusionOk="0">
                      <a:moveTo>
                        <a:pt x="4704" y="1"/>
                      </a:moveTo>
                      <a:cubicBezTo>
                        <a:pt x="4704" y="1"/>
                        <a:pt x="1201" y="2403"/>
                        <a:pt x="601" y="8607"/>
                      </a:cubicBezTo>
                      <a:cubicBezTo>
                        <a:pt x="1" y="14845"/>
                        <a:pt x="5871" y="37394"/>
                        <a:pt x="5871" y="37394"/>
                      </a:cubicBezTo>
                      <a:lnTo>
                        <a:pt x="14644" y="34492"/>
                      </a:lnTo>
                      <a:cubicBezTo>
                        <a:pt x="14644" y="34492"/>
                        <a:pt x="5871" y="23284"/>
                        <a:pt x="5071" y="14945"/>
                      </a:cubicBezTo>
                      <a:cubicBezTo>
                        <a:pt x="4037" y="3904"/>
                        <a:pt x="5104" y="434"/>
                        <a:pt x="5104" y="434"/>
                      </a:cubicBezTo>
                      <a:lnTo>
                        <a:pt x="47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4" name="Google Shape;2274;p51"/>
                <p:cNvSpPr/>
                <p:nvPr/>
              </p:nvSpPr>
              <p:spPr>
                <a:xfrm>
                  <a:off x="3250000" y="3554650"/>
                  <a:ext cx="1104975" cy="140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56375" extrusionOk="0">
                      <a:moveTo>
                        <a:pt x="39762" y="1"/>
                      </a:moveTo>
                      <a:lnTo>
                        <a:pt x="39528" y="134"/>
                      </a:lnTo>
                      <a:lnTo>
                        <a:pt x="25418" y="8807"/>
                      </a:lnTo>
                      <a:lnTo>
                        <a:pt x="18480" y="13043"/>
                      </a:lnTo>
                      <a:cubicBezTo>
                        <a:pt x="18480" y="13043"/>
                        <a:pt x="17313" y="13644"/>
                        <a:pt x="15578" y="14745"/>
                      </a:cubicBezTo>
                      <a:cubicBezTo>
                        <a:pt x="11975" y="17013"/>
                        <a:pt x="5838" y="21516"/>
                        <a:pt x="2335" y="27387"/>
                      </a:cubicBezTo>
                      <a:cubicBezTo>
                        <a:pt x="2135" y="27687"/>
                        <a:pt x="1968" y="27987"/>
                        <a:pt x="1835" y="28288"/>
                      </a:cubicBezTo>
                      <a:cubicBezTo>
                        <a:pt x="534" y="30689"/>
                        <a:pt x="34" y="33758"/>
                        <a:pt x="34" y="36960"/>
                      </a:cubicBezTo>
                      <a:cubicBezTo>
                        <a:pt x="0" y="45000"/>
                        <a:pt x="2902" y="53939"/>
                        <a:pt x="3603" y="55941"/>
                      </a:cubicBezTo>
                      <a:cubicBezTo>
                        <a:pt x="3703" y="56208"/>
                        <a:pt x="3736" y="56374"/>
                        <a:pt x="3736" y="56374"/>
                      </a:cubicBezTo>
                      <a:lnTo>
                        <a:pt x="15645" y="56374"/>
                      </a:lnTo>
                      <a:lnTo>
                        <a:pt x="17413" y="34959"/>
                      </a:lnTo>
                      <a:cubicBezTo>
                        <a:pt x="17413" y="34959"/>
                        <a:pt x="42297" y="23117"/>
                        <a:pt x="43364" y="15178"/>
                      </a:cubicBezTo>
                      <a:cubicBezTo>
                        <a:pt x="44198" y="8940"/>
                        <a:pt x="41496" y="3136"/>
                        <a:pt x="40296" y="935"/>
                      </a:cubicBezTo>
                      <a:cubicBezTo>
                        <a:pt x="39962" y="334"/>
                        <a:pt x="39762" y="1"/>
                        <a:pt x="397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5" name="Google Shape;2275;p51"/>
                <p:cNvSpPr/>
                <p:nvPr/>
              </p:nvSpPr>
              <p:spPr>
                <a:xfrm>
                  <a:off x="3734500" y="3034075"/>
                  <a:ext cx="882325" cy="9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3" h="36469" extrusionOk="0">
                      <a:moveTo>
                        <a:pt x="2173" y="0"/>
                      </a:moveTo>
                      <a:cubicBezTo>
                        <a:pt x="1443" y="0"/>
                        <a:pt x="718" y="92"/>
                        <a:pt x="1" y="276"/>
                      </a:cubicBezTo>
                      <a:cubicBezTo>
                        <a:pt x="1" y="276"/>
                        <a:pt x="5838" y="25260"/>
                        <a:pt x="18547" y="34567"/>
                      </a:cubicBezTo>
                      <a:cubicBezTo>
                        <a:pt x="19548" y="35301"/>
                        <a:pt x="20582" y="35968"/>
                        <a:pt x="21683" y="36468"/>
                      </a:cubicBezTo>
                      <a:lnTo>
                        <a:pt x="25852" y="32165"/>
                      </a:lnTo>
                      <a:lnTo>
                        <a:pt x="35293" y="22358"/>
                      </a:lnTo>
                      <a:cubicBezTo>
                        <a:pt x="35293" y="22358"/>
                        <a:pt x="33224" y="21057"/>
                        <a:pt x="30356" y="19156"/>
                      </a:cubicBezTo>
                      <a:cubicBezTo>
                        <a:pt x="24818" y="15520"/>
                        <a:pt x="16179" y="9616"/>
                        <a:pt x="13544" y="6447"/>
                      </a:cubicBezTo>
                      <a:cubicBezTo>
                        <a:pt x="10775" y="3178"/>
                        <a:pt x="7573" y="976"/>
                        <a:pt x="4370" y="276"/>
                      </a:cubicBezTo>
                      <a:cubicBezTo>
                        <a:pt x="3637" y="92"/>
                        <a:pt x="2903" y="0"/>
                        <a:pt x="2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6" name="Google Shape;2276;p51"/>
                <p:cNvSpPr/>
                <p:nvPr/>
              </p:nvSpPr>
              <p:spPr>
                <a:xfrm>
                  <a:off x="2740450" y="3485450"/>
                  <a:ext cx="1240100" cy="5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04" h="20215" extrusionOk="0">
                      <a:moveTo>
                        <a:pt x="6473" y="0"/>
                      </a:moveTo>
                      <a:cubicBezTo>
                        <a:pt x="3529" y="0"/>
                        <a:pt x="968" y="2145"/>
                        <a:pt x="501" y="5104"/>
                      </a:cubicBezTo>
                      <a:cubicBezTo>
                        <a:pt x="1" y="8306"/>
                        <a:pt x="2136" y="11308"/>
                        <a:pt x="5338" y="11909"/>
                      </a:cubicBezTo>
                      <a:lnTo>
                        <a:pt x="47335" y="20214"/>
                      </a:lnTo>
                      <a:lnTo>
                        <a:pt x="49603" y="4436"/>
                      </a:lnTo>
                      <a:lnTo>
                        <a:pt x="7106" y="33"/>
                      </a:lnTo>
                      <a:cubicBezTo>
                        <a:pt x="6894" y="11"/>
                        <a:pt x="6682" y="0"/>
                        <a:pt x="64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7" name="Google Shape;2277;p51"/>
                <p:cNvSpPr/>
                <p:nvPr/>
              </p:nvSpPr>
              <p:spPr>
                <a:xfrm>
                  <a:off x="3908800" y="3752300"/>
                  <a:ext cx="46035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4" h="4871" extrusionOk="0">
                      <a:moveTo>
                        <a:pt x="801" y="0"/>
                      </a:moveTo>
                      <a:lnTo>
                        <a:pt x="0" y="3036"/>
                      </a:lnTo>
                      <a:lnTo>
                        <a:pt x="17646" y="4870"/>
                      </a:lnTo>
                      <a:lnTo>
                        <a:pt x="18413" y="2869"/>
                      </a:ln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8" name="Google Shape;2278;p51"/>
                <p:cNvSpPr/>
                <p:nvPr/>
              </p:nvSpPr>
              <p:spPr>
                <a:xfrm>
                  <a:off x="3843750" y="3040125"/>
                  <a:ext cx="591275" cy="7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2935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36" y="4470"/>
                        <a:pt x="13944" y="12976"/>
                        <a:pt x="13944" y="12976"/>
                      </a:cubicBezTo>
                      <a:lnTo>
                        <a:pt x="10608" y="25785"/>
                      </a:lnTo>
                      <a:lnTo>
                        <a:pt x="11842" y="26352"/>
                      </a:lnTo>
                      <a:lnTo>
                        <a:pt x="18647" y="29355"/>
                      </a:lnTo>
                      <a:lnTo>
                        <a:pt x="21282" y="23751"/>
                      </a:lnTo>
                      <a:cubicBezTo>
                        <a:pt x="22683" y="20748"/>
                        <a:pt x="23651" y="16846"/>
                        <a:pt x="23050" y="13176"/>
                      </a:cubicBezTo>
                      <a:cubicBezTo>
                        <a:pt x="22783" y="11575"/>
                        <a:pt x="22216" y="10007"/>
                        <a:pt x="21249" y="8606"/>
                      </a:cubicBezTo>
                      <a:cubicBezTo>
                        <a:pt x="20348" y="7272"/>
                        <a:pt x="19047" y="6038"/>
                        <a:pt x="17279" y="5071"/>
                      </a:cubicBezTo>
                      <a:cubicBezTo>
                        <a:pt x="11942" y="2002"/>
                        <a:pt x="5738" y="767"/>
                        <a:pt x="2436" y="300"/>
                      </a:cubicBezTo>
                      <a:cubicBezTo>
                        <a:pt x="901" y="67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9" name="Google Shape;2279;p51"/>
                <p:cNvSpPr/>
                <p:nvPr/>
              </p:nvSpPr>
              <p:spPr>
                <a:xfrm>
                  <a:off x="4056400" y="3702250"/>
                  <a:ext cx="173475" cy="18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7342" extrusionOk="0">
                      <a:moveTo>
                        <a:pt x="3636" y="1"/>
                      </a:moveTo>
                      <a:lnTo>
                        <a:pt x="3236" y="1202"/>
                      </a:lnTo>
                      <a:cubicBezTo>
                        <a:pt x="3236" y="1202"/>
                        <a:pt x="834" y="1802"/>
                        <a:pt x="401" y="2770"/>
                      </a:cubicBezTo>
                      <a:cubicBezTo>
                        <a:pt x="1" y="3704"/>
                        <a:pt x="701" y="4437"/>
                        <a:pt x="701" y="4437"/>
                      </a:cubicBezTo>
                      <a:cubicBezTo>
                        <a:pt x="701" y="4437"/>
                        <a:pt x="301" y="6572"/>
                        <a:pt x="1035" y="7139"/>
                      </a:cubicBezTo>
                      <a:cubicBezTo>
                        <a:pt x="1221" y="7282"/>
                        <a:pt x="1415" y="7334"/>
                        <a:pt x="1599" y="7334"/>
                      </a:cubicBezTo>
                      <a:cubicBezTo>
                        <a:pt x="2105" y="7334"/>
                        <a:pt x="2536" y="6939"/>
                        <a:pt x="2536" y="6939"/>
                      </a:cubicBezTo>
                      <a:cubicBezTo>
                        <a:pt x="2536" y="6939"/>
                        <a:pt x="2845" y="7341"/>
                        <a:pt x="3613" y="7341"/>
                      </a:cubicBezTo>
                      <a:cubicBezTo>
                        <a:pt x="3642" y="7341"/>
                        <a:pt x="3672" y="7341"/>
                        <a:pt x="3703" y="7339"/>
                      </a:cubicBezTo>
                      <a:cubicBezTo>
                        <a:pt x="4537" y="7273"/>
                        <a:pt x="4771" y="6772"/>
                        <a:pt x="4771" y="6772"/>
                      </a:cubicBezTo>
                      <a:cubicBezTo>
                        <a:pt x="4771" y="6772"/>
                        <a:pt x="4937" y="6814"/>
                        <a:pt x="5163" y="6814"/>
                      </a:cubicBezTo>
                      <a:cubicBezTo>
                        <a:pt x="5388" y="6814"/>
                        <a:pt x="5671" y="6772"/>
                        <a:pt x="5905" y="6606"/>
                      </a:cubicBezTo>
                      <a:cubicBezTo>
                        <a:pt x="6372" y="6272"/>
                        <a:pt x="6939" y="3737"/>
                        <a:pt x="6572" y="2403"/>
                      </a:cubicBezTo>
                      <a:lnTo>
                        <a:pt x="6939" y="1435"/>
                      </a:lnTo>
                      <a:lnTo>
                        <a:pt x="3636" y="1"/>
                      </a:lnTo>
                      <a:close/>
                    </a:path>
                  </a:pathLst>
                </a:custGeom>
                <a:solidFill>
                  <a:srgbClr val="FFB592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0" name="Google Shape;2280;p51"/>
                <p:cNvSpPr/>
                <p:nvPr/>
              </p:nvSpPr>
              <p:spPr>
                <a:xfrm>
                  <a:off x="4326225" y="4778875"/>
                  <a:ext cx="316450" cy="2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1595" extrusionOk="0">
                      <a:moveTo>
                        <a:pt x="9422" y="0"/>
                      </a:moveTo>
                      <a:lnTo>
                        <a:pt x="5352" y="3669"/>
                      </a:lnTo>
                      <a:lnTo>
                        <a:pt x="4418" y="7472"/>
                      </a:lnTo>
                      <a:cubicBezTo>
                        <a:pt x="4418" y="7472"/>
                        <a:pt x="983" y="8973"/>
                        <a:pt x="482" y="10074"/>
                      </a:cubicBezTo>
                      <a:cubicBezTo>
                        <a:pt x="0" y="11038"/>
                        <a:pt x="1696" y="11594"/>
                        <a:pt x="4438" y="11594"/>
                      </a:cubicBezTo>
                      <a:cubicBezTo>
                        <a:pt x="4732" y="11594"/>
                        <a:pt x="5037" y="11588"/>
                        <a:pt x="5352" y="11575"/>
                      </a:cubicBezTo>
                      <a:cubicBezTo>
                        <a:pt x="8588" y="11442"/>
                        <a:pt x="10022" y="8539"/>
                        <a:pt x="11157" y="6305"/>
                      </a:cubicBezTo>
                      <a:cubicBezTo>
                        <a:pt x="12291" y="4103"/>
                        <a:pt x="12658" y="3269"/>
                        <a:pt x="12658" y="3002"/>
                      </a:cubicBezTo>
                      <a:cubicBezTo>
                        <a:pt x="12658" y="2769"/>
                        <a:pt x="9422" y="0"/>
                        <a:pt x="9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1" name="Google Shape;2281;p51"/>
                <p:cNvSpPr/>
                <p:nvPr/>
              </p:nvSpPr>
              <p:spPr>
                <a:xfrm>
                  <a:off x="4325750" y="3739775"/>
                  <a:ext cx="76750" cy="2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8541" extrusionOk="0">
                      <a:moveTo>
                        <a:pt x="1735" y="1"/>
                      </a:moveTo>
                      <a:lnTo>
                        <a:pt x="268" y="3570"/>
                      </a:lnTo>
                      <a:lnTo>
                        <a:pt x="1" y="8540"/>
                      </a:lnTo>
                      <a:lnTo>
                        <a:pt x="1302" y="8540"/>
                      </a:lnTo>
                      <a:lnTo>
                        <a:pt x="3070" y="335"/>
                      </a:lnTo>
                      <a:lnTo>
                        <a:pt x="173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2" name="Google Shape;2282;p51"/>
                <p:cNvSpPr/>
                <p:nvPr/>
              </p:nvSpPr>
              <p:spPr>
                <a:xfrm>
                  <a:off x="3442625" y="2912400"/>
                  <a:ext cx="180150" cy="1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5981" extrusionOk="0">
                      <a:moveTo>
                        <a:pt x="2792" y="0"/>
                      </a:moveTo>
                      <a:cubicBezTo>
                        <a:pt x="2718" y="0"/>
                        <a:pt x="2643" y="2"/>
                        <a:pt x="2569" y="6"/>
                      </a:cubicBezTo>
                      <a:cubicBezTo>
                        <a:pt x="1302" y="72"/>
                        <a:pt x="568" y="339"/>
                        <a:pt x="167" y="539"/>
                      </a:cubicBezTo>
                      <a:cubicBezTo>
                        <a:pt x="1" y="2174"/>
                        <a:pt x="334" y="3408"/>
                        <a:pt x="801" y="4309"/>
                      </a:cubicBezTo>
                      <a:cubicBezTo>
                        <a:pt x="1202" y="5109"/>
                        <a:pt x="1735" y="5643"/>
                        <a:pt x="2035" y="5943"/>
                      </a:cubicBezTo>
                      <a:cubicBezTo>
                        <a:pt x="2275" y="5968"/>
                        <a:pt x="2513" y="5980"/>
                        <a:pt x="2746" y="5980"/>
                      </a:cubicBezTo>
                      <a:cubicBezTo>
                        <a:pt x="4073" y="5980"/>
                        <a:pt x="5273" y="5585"/>
                        <a:pt x="6038" y="4876"/>
                      </a:cubicBezTo>
                      <a:cubicBezTo>
                        <a:pt x="7206" y="3808"/>
                        <a:pt x="6972" y="1273"/>
                        <a:pt x="6972" y="1273"/>
                      </a:cubicBezTo>
                      <a:cubicBezTo>
                        <a:pt x="6972" y="1273"/>
                        <a:pt x="4830" y="0"/>
                        <a:pt x="2792" y="0"/>
                      </a:cubicBezTo>
                      <a:close/>
                    </a:path>
                  </a:pathLst>
                </a:custGeom>
                <a:solidFill>
                  <a:srgbClr val="C1E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3" name="Google Shape;2283;p51"/>
                <p:cNvSpPr/>
                <p:nvPr/>
              </p:nvSpPr>
              <p:spPr>
                <a:xfrm>
                  <a:off x="3462650" y="2944225"/>
                  <a:ext cx="16012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5" h="4708" extrusionOk="0">
                      <a:moveTo>
                        <a:pt x="6171" y="0"/>
                      </a:moveTo>
                      <a:cubicBezTo>
                        <a:pt x="6171" y="1"/>
                        <a:pt x="5838" y="1935"/>
                        <a:pt x="3636" y="3036"/>
                      </a:cubicBezTo>
                      <a:cubicBezTo>
                        <a:pt x="3047" y="3351"/>
                        <a:pt x="2463" y="3463"/>
                        <a:pt x="1924" y="3463"/>
                      </a:cubicBezTo>
                      <a:cubicBezTo>
                        <a:pt x="1152" y="3463"/>
                        <a:pt x="472" y="3232"/>
                        <a:pt x="0" y="3036"/>
                      </a:cubicBezTo>
                      <a:lnTo>
                        <a:pt x="0" y="3036"/>
                      </a:lnTo>
                      <a:cubicBezTo>
                        <a:pt x="401" y="3836"/>
                        <a:pt x="934" y="4370"/>
                        <a:pt x="1234" y="4670"/>
                      </a:cubicBezTo>
                      <a:cubicBezTo>
                        <a:pt x="1474" y="4695"/>
                        <a:pt x="1712" y="4707"/>
                        <a:pt x="1945" y="4707"/>
                      </a:cubicBezTo>
                      <a:cubicBezTo>
                        <a:pt x="3272" y="4707"/>
                        <a:pt x="4472" y="4312"/>
                        <a:pt x="5237" y="3603"/>
                      </a:cubicBezTo>
                      <a:cubicBezTo>
                        <a:pt x="6405" y="2535"/>
                        <a:pt x="6171" y="1"/>
                        <a:pt x="6171" y="0"/>
                      </a:cubicBezTo>
                      <a:close/>
                    </a:path>
                  </a:pathLst>
                </a:custGeom>
                <a:solidFill>
                  <a:srgbClr val="A7D2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4" name="Google Shape;2284;p51"/>
                <p:cNvSpPr/>
                <p:nvPr/>
              </p:nvSpPr>
              <p:spPr>
                <a:xfrm>
                  <a:off x="3398425" y="3582175"/>
                  <a:ext cx="5387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0" h="14878" extrusionOk="0">
                      <a:moveTo>
                        <a:pt x="1702" y="0"/>
                      </a:moveTo>
                      <a:lnTo>
                        <a:pt x="468" y="7806"/>
                      </a:lnTo>
                      <a:lnTo>
                        <a:pt x="1" y="10675"/>
                      </a:lnTo>
                      <a:lnTo>
                        <a:pt x="19715" y="14878"/>
                      </a:lnTo>
                      <a:lnTo>
                        <a:pt x="20482" y="9474"/>
                      </a:lnTo>
                      <a:lnTo>
                        <a:pt x="21549" y="1802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5" name="Google Shape;2285;p51"/>
                <p:cNvSpPr/>
                <p:nvPr/>
              </p:nvSpPr>
              <p:spPr>
                <a:xfrm>
                  <a:off x="2790500" y="3524800"/>
                  <a:ext cx="650475" cy="3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9" h="13004" extrusionOk="0">
                      <a:moveTo>
                        <a:pt x="4870" y="0"/>
                      </a:moveTo>
                      <a:cubicBezTo>
                        <a:pt x="2607" y="0"/>
                        <a:pt x="645" y="1663"/>
                        <a:pt x="334" y="3963"/>
                      </a:cubicBezTo>
                      <a:cubicBezTo>
                        <a:pt x="0" y="6398"/>
                        <a:pt x="1602" y="8667"/>
                        <a:pt x="4003" y="9100"/>
                      </a:cubicBezTo>
                      <a:lnTo>
                        <a:pt x="24318" y="13003"/>
                      </a:lnTo>
                      <a:lnTo>
                        <a:pt x="24785" y="10101"/>
                      </a:lnTo>
                      <a:lnTo>
                        <a:pt x="26019" y="2295"/>
                      </a:lnTo>
                      <a:lnTo>
                        <a:pt x="5371" y="27"/>
                      </a:lnTo>
                      <a:cubicBezTo>
                        <a:pt x="5203" y="9"/>
                        <a:pt x="5036" y="0"/>
                        <a:pt x="4870" y="0"/>
                      </a:cubicBezTo>
                      <a:close/>
                    </a:path>
                  </a:pathLst>
                </a:custGeom>
                <a:solidFill>
                  <a:srgbClr val="A2A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6" name="Google Shape;2286;p51"/>
                <p:cNvSpPr/>
                <p:nvPr/>
              </p:nvSpPr>
              <p:spPr>
                <a:xfrm>
                  <a:off x="2910575" y="3582175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8" y="0"/>
                      </a:moveTo>
                      <a:lnTo>
                        <a:pt x="1" y="4203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7" name="Google Shape;2287;p51"/>
                <p:cNvSpPr/>
                <p:nvPr/>
              </p:nvSpPr>
              <p:spPr>
                <a:xfrm>
                  <a:off x="2996475" y="3596350"/>
                  <a:ext cx="1420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171" fill="none" extrusionOk="0">
                      <a:moveTo>
                        <a:pt x="568" y="0"/>
                      </a:moveTo>
                      <a:lnTo>
                        <a:pt x="1" y="4170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8" name="Google Shape;2288;p51"/>
                <p:cNvSpPr/>
                <p:nvPr/>
              </p:nvSpPr>
              <p:spPr>
                <a:xfrm>
                  <a:off x="3080700" y="3610525"/>
                  <a:ext cx="1420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171" fill="none" extrusionOk="0">
                      <a:moveTo>
                        <a:pt x="568" y="1"/>
                      </a:moveTo>
                      <a:lnTo>
                        <a:pt x="1" y="4170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9" name="Google Shape;2289;p51"/>
                <p:cNvSpPr/>
                <p:nvPr/>
              </p:nvSpPr>
              <p:spPr>
                <a:xfrm>
                  <a:off x="3164100" y="3624700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7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0" name="Google Shape;2290;p51"/>
                <p:cNvSpPr/>
                <p:nvPr/>
              </p:nvSpPr>
              <p:spPr>
                <a:xfrm>
                  <a:off x="3248325" y="3638875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8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1" name="Google Shape;2291;p51"/>
                <p:cNvSpPr/>
                <p:nvPr/>
              </p:nvSpPr>
              <p:spPr>
                <a:xfrm>
                  <a:off x="3331725" y="3653050"/>
                  <a:ext cx="14200" cy="10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04" fill="none" extrusionOk="0">
                      <a:moveTo>
                        <a:pt x="567" y="1"/>
                      </a:moveTo>
                      <a:lnTo>
                        <a:pt x="0" y="4204"/>
                      </a:lnTo>
                    </a:path>
                  </a:pathLst>
                </a:custGeom>
                <a:noFill/>
                <a:ln w="10850" cap="rnd" cmpd="sng">
                  <a:solidFill>
                    <a:srgbClr val="7787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2" name="Google Shape;2292;p51"/>
                <p:cNvSpPr/>
                <p:nvPr/>
              </p:nvSpPr>
              <p:spPr>
                <a:xfrm>
                  <a:off x="3843750" y="3040125"/>
                  <a:ext cx="466200" cy="7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8" h="29355" fill="none" extrusionOk="0">
                      <a:moveTo>
                        <a:pt x="0" y="0"/>
                      </a:moveTo>
                      <a:cubicBezTo>
                        <a:pt x="0" y="0"/>
                        <a:pt x="2702" y="3703"/>
                        <a:pt x="6572" y="6972"/>
                      </a:cubicBezTo>
                      <a:cubicBezTo>
                        <a:pt x="10441" y="10208"/>
                        <a:pt x="13944" y="12976"/>
                        <a:pt x="13944" y="12976"/>
                      </a:cubicBezTo>
                      <a:lnTo>
                        <a:pt x="10608" y="25785"/>
                      </a:lnTo>
                      <a:lnTo>
                        <a:pt x="18647" y="29355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3" name="Google Shape;2293;p51"/>
                <p:cNvSpPr/>
                <p:nvPr/>
              </p:nvSpPr>
              <p:spPr>
                <a:xfrm>
                  <a:off x="3726175" y="3030100"/>
                  <a:ext cx="217675" cy="5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7" h="22251" fill="none" extrusionOk="0">
                      <a:moveTo>
                        <a:pt x="8706" y="22250"/>
                      </a:moveTo>
                      <a:cubicBezTo>
                        <a:pt x="1535" y="12243"/>
                        <a:pt x="0" y="1"/>
                        <a:pt x="0" y="1"/>
                      </a:cubicBezTo>
                      <a:lnTo>
                        <a:pt x="2402" y="168"/>
                      </a:lnTo>
                      <a:lnTo>
                        <a:pt x="6438" y="6272"/>
                      </a:lnTo>
                      <a:lnTo>
                        <a:pt x="4136" y="9741"/>
                      </a:lnTo>
                      <a:lnTo>
                        <a:pt x="8106" y="12777"/>
                      </a:lnTo>
                      <a:lnTo>
                        <a:pt x="8473" y="1821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4" name="Google Shape;2294;p51"/>
                <p:cNvSpPr/>
                <p:nvPr/>
              </p:nvSpPr>
              <p:spPr>
                <a:xfrm>
                  <a:off x="3374250" y="3533800"/>
                  <a:ext cx="606300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52" h="18314" fill="none" extrusionOk="0">
                      <a:moveTo>
                        <a:pt x="21983" y="18314"/>
                      </a:moveTo>
                      <a:lnTo>
                        <a:pt x="24251" y="2502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5" name="Google Shape;2295;p51"/>
                <p:cNvSpPr/>
                <p:nvPr/>
              </p:nvSpPr>
              <p:spPr>
                <a:xfrm>
                  <a:off x="3958000" y="3756475"/>
                  <a:ext cx="10842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601" fill="none" extrusionOk="0">
                      <a:moveTo>
                        <a:pt x="0" y="0"/>
                      </a:moveTo>
                      <a:lnTo>
                        <a:pt x="4337" y="60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6" name="Google Shape;2296;p51"/>
                <p:cNvSpPr/>
                <p:nvPr/>
              </p:nvSpPr>
              <p:spPr>
                <a:xfrm>
                  <a:off x="4223175" y="3739775"/>
                  <a:ext cx="179325" cy="2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8541" fill="none" extrusionOk="0">
                      <a:moveTo>
                        <a:pt x="1" y="2403"/>
                      </a:moveTo>
                      <a:lnTo>
                        <a:pt x="4538" y="3137"/>
                      </a:lnTo>
                      <a:lnTo>
                        <a:pt x="5838" y="1"/>
                      </a:lnTo>
                      <a:lnTo>
                        <a:pt x="7173" y="335"/>
                      </a:lnTo>
                      <a:lnTo>
                        <a:pt x="5405" y="8540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7" name="Google Shape;2297;p51"/>
                <p:cNvSpPr/>
                <p:nvPr/>
              </p:nvSpPr>
              <p:spPr>
                <a:xfrm>
                  <a:off x="3626925" y="3094325"/>
                  <a:ext cx="44225" cy="47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8914" fill="none" extrusionOk="0">
                      <a:moveTo>
                        <a:pt x="801" y="0"/>
                      </a:moveTo>
                      <a:cubicBezTo>
                        <a:pt x="801" y="0"/>
                        <a:pt x="1" y="4037"/>
                        <a:pt x="501" y="9941"/>
                      </a:cubicBezTo>
                      <a:cubicBezTo>
                        <a:pt x="968" y="15845"/>
                        <a:pt x="1769" y="18914"/>
                        <a:pt x="1769" y="18914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8" name="Google Shape;2298;p51"/>
                <p:cNvSpPr/>
                <p:nvPr/>
              </p:nvSpPr>
              <p:spPr>
                <a:xfrm>
                  <a:off x="3577725" y="3072650"/>
                  <a:ext cx="55900" cy="4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9615" fill="none" extrusionOk="0">
                      <a:moveTo>
                        <a:pt x="1935" y="0"/>
                      </a:moveTo>
                      <a:lnTo>
                        <a:pt x="1" y="7405"/>
                      </a:lnTo>
                      <a:lnTo>
                        <a:pt x="1702" y="10074"/>
                      </a:lnTo>
                      <a:lnTo>
                        <a:pt x="868" y="14010"/>
                      </a:lnTo>
                      <a:lnTo>
                        <a:pt x="2235" y="1961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9" name="Google Shape;2299;p51"/>
                <p:cNvSpPr/>
                <p:nvPr/>
              </p:nvSpPr>
              <p:spPr>
                <a:xfrm>
                  <a:off x="4217350" y="3330325"/>
                  <a:ext cx="909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269" fill="none" extrusionOk="0">
                      <a:moveTo>
                        <a:pt x="0" y="1268"/>
                      </a:moveTo>
                      <a:cubicBezTo>
                        <a:pt x="0" y="1268"/>
                        <a:pt x="768" y="101"/>
                        <a:pt x="3636" y="1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0" name="Google Shape;2300;p51"/>
                <p:cNvSpPr/>
                <p:nvPr/>
              </p:nvSpPr>
              <p:spPr>
                <a:xfrm>
                  <a:off x="4391650" y="3467925"/>
                  <a:ext cx="225175" cy="3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4345" fill="none" extrusionOk="0">
                      <a:moveTo>
                        <a:pt x="1334" y="0"/>
                      </a:moveTo>
                      <a:lnTo>
                        <a:pt x="9007" y="5004"/>
                      </a:lnTo>
                      <a:lnTo>
                        <a:pt x="0" y="14344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1" name="Google Shape;2301;p51"/>
                <p:cNvSpPr/>
                <p:nvPr/>
              </p:nvSpPr>
              <p:spPr>
                <a:xfrm>
                  <a:off x="3843750" y="3040125"/>
                  <a:ext cx="601275" cy="57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51" h="22817" fill="none" extrusionOk="0">
                      <a:moveTo>
                        <a:pt x="0" y="0"/>
                      </a:moveTo>
                      <a:cubicBezTo>
                        <a:pt x="0" y="0"/>
                        <a:pt x="19748" y="1902"/>
                        <a:pt x="22383" y="10708"/>
                      </a:cubicBezTo>
                      <a:cubicBezTo>
                        <a:pt x="24051" y="16379"/>
                        <a:pt x="21916" y="22817"/>
                        <a:pt x="21916" y="22817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2" name="Google Shape;2302;p51"/>
                <p:cNvSpPr/>
                <p:nvPr/>
              </p:nvSpPr>
              <p:spPr>
                <a:xfrm>
                  <a:off x="3096550" y="3831525"/>
                  <a:ext cx="427000" cy="2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0" h="8707" fill="none" extrusionOk="0">
                      <a:moveTo>
                        <a:pt x="0" y="0"/>
                      </a:moveTo>
                      <a:lnTo>
                        <a:pt x="2903" y="8706"/>
                      </a:lnTo>
                      <a:cubicBezTo>
                        <a:pt x="2903" y="8706"/>
                        <a:pt x="13343" y="7172"/>
                        <a:pt x="17079" y="3203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3" name="Google Shape;2303;p51"/>
                <p:cNvSpPr/>
                <p:nvPr/>
              </p:nvSpPr>
              <p:spPr>
                <a:xfrm>
                  <a:off x="3511850" y="3101000"/>
                  <a:ext cx="105925" cy="45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18014" fill="none" extrusionOk="0">
                      <a:moveTo>
                        <a:pt x="1968" y="18013"/>
                      </a:moveTo>
                      <a:cubicBezTo>
                        <a:pt x="1968" y="18013"/>
                        <a:pt x="0" y="9707"/>
                        <a:pt x="1368" y="5237"/>
                      </a:cubicBezTo>
                      <a:cubicBezTo>
                        <a:pt x="2769" y="734"/>
                        <a:pt x="4237" y="0"/>
                        <a:pt x="4237" y="0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4" name="Google Shape;2304;p51"/>
                <p:cNvSpPr/>
                <p:nvPr/>
              </p:nvSpPr>
              <p:spPr>
                <a:xfrm>
                  <a:off x="3445975" y="3298625"/>
                  <a:ext cx="88400" cy="2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9708" fill="none" extrusionOk="0">
                      <a:moveTo>
                        <a:pt x="0" y="9708"/>
                      </a:moveTo>
                      <a:lnTo>
                        <a:pt x="3536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5" name="Google Shape;2305;p51"/>
                <p:cNvSpPr/>
                <p:nvPr/>
              </p:nvSpPr>
              <p:spPr>
                <a:xfrm>
                  <a:off x="3440950" y="2834150"/>
                  <a:ext cx="254375" cy="2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10742" fill="none" extrusionOk="0">
                      <a:moveTo>
                        <a:pt x="868" y="0"/>
                      </a:moveTo>
                      <a:cubicBezTo>
                        <a:pt x="868" y="0"/>
                        <a:pt x="1" y="2635"/>
                        <a:pt x="201" y="5004"/>
                      </a:cubicBezTo>
                      <a:cubicBezTo>
                        <a:pt x="368" y="7372"/>
                        <a:pt x="2002" y="10741"/>
                        <a:pt x="5838" y="9974"/>
                      </a:cubicBezTo>
                      <a:cubicBezTo>
                        <a:pt x="9641" y="9240"/>
                        <a:pt x="10175" y="6538"/>
                        <a:pt x="10175" y="6538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6" name="Google Shape;2306;p51"/>
                <p:cNvSpPr/>
                <p:nvPr/>
              </p:nvSpPr>
              <p:spPr>
                <a:xfrm>
                  <a:off x="3729500" y="2912525"/>
                  <a:ext cx="38375" cy="7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3070" fill="none" extrusionOk="0">
                      <a:moveTo>
                        <a:pt x="1235" y="1"/>
                      </a:moveTo>
                      <a:cubicBezTo>
                        <a:pt x="1235" y="1"/>
                        <a:pt x="1535" y="2236"/>
                        <a:pt x="1" y="3069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7" name="Google Shape;2307;p51"/>
                <p:cNvSpPr/>
                <p:nvPr/>
              </p:nvSpPr>
              <p:spPr>
                <a:xfrm>
                  <a:off x="3459300" y="2929200"/>
                  <a:ext cx="1192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502" fill="none" extrusionOk="0">
                      <a:moveTo>
                        <a:pt x="1" y="334"/>
                      </a:moveTo>
                      <a:cubicBezTo>
                        <a:pt x="1" y="334"/>
                        <a:pt x="501" y="1"/>
                        <a:pt x="2069" y="34"/>
                      </a:cubicBezTo>
                      <a:cubicBezTo>
                        <a:pt x="3637" y="67"/>
                        <a:pt x="4771" y="501"/>
                        <a:pt x="4771" y="501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8" name="Google Shape;2308;p51"/>
                <p:cNvSpPr/>
                <p:nvPr/>
              </p:nvSpPr>
              <p:spPr>
                <a:xfrm>
                  <a:off x="3626100" y="4414425"/>
                  <a:ext cx="59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568" fill="none" extrusionOk="0">
                      <a:moveTo>
                        <a:pt x="0" y="1"/>
                      </a:moveTo>
                      <a:lnTo>
                        <a:pt x="2369" y="568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09" name="Google Shape;2309;p51"/>
                <p:cNvSpPr/>
                <p:nvPr/>
              </p:nvSpPr>
              <p:spPr>
                <a:xfrm>
                  <a:off x="3189950" y="3932425"/>
                  <a:ext cx="1135825" cy="10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33" h="41264" fill="none" extrusionOk="0">
                      <a:moveTo>
                        <a:pt x="17546" y="0"/>
                      </a:moveTo>
                      <a:cubicBezTo>
                        <a:pt x="17546" y="0"/>
                        <a:pt x="6672" y="6071"/>
                        <a:pt x="3203" y="15778"/>
                      </a:cubicBezTo>
                      <a:cubicBezTo>
                        <a:pt x="0" y="24718"/>
                        <a:pt x="6138" y="41263"/>
                        <a:pt x="6138" y="41263"/>
                      </a:cubicBezTo>
                      <a:lnTo>
                        <a:pt x="18047" y="41263"/>
                      </a:lnTo>
                      <a:lnTo>
                        <a:pt x="19815" y="19848"/>
                      </a:lnTo>
                      <a:cubicBezTo>
                        <a:pt x="19815" y="19848"/>
                        <a:pt x="44699" y="6972"/>
                        <a:pt x="45433" y="834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0" name="Google Shape;2310;p51"/>
                <p:cNvSpPr/>
                <p:nvPr/>
              </p:nvSpPr>
              <p:spPr>
                <a:xfrm>
                  <a:off x="3887125" y="4322700"/>
                  <a:ext cx="721350" cy="60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54" h="24018" fill="none" extrusionOk="0">
                      <a:moveTo>
                        <a:pt x="0" y="1"/>
                      </a:moveTo>
                      <a:cubicBezTo>
                        <a:pt x="0" y="1"/>
                        <a:pt x="1601" y="6839"/>
                        <a:pt x="4670" y="11009"/>
                      </a:cubicBezTo>
                      <a:cubicBezTo>
                        <a:pt x="8640" y="16379"/>
                        <a:pt x="20748" y="24018"/>
                        <a:pt x="20748" y="24018"/>
                      </a:cubicBezTo>
                      <a:lnTo>
                        <a:pt x="28854" y="16679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1" name="Google Shape;2311;p51"/>
                <p:cNvSpPr/>
                <p:nvPr/>
              </p:nvSpPr>
              <p:spPr>
                <a:xfrm>
                  <a:off x="4204850" y="4337725"/>
                  <a:ext cx="52550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3103" fill="none" extrusionOk="0">
                      <a:moveTo>
                        <a:pt x="0" y="3102"/>
                      </a:moveTo>
                      <a:cubicBezTo>
                        <a:pt x="0" y="3102"/>
                        <a:pt x="1735" y="1368"/>
                        <a:pt x="2102" y="0"/>
                      </a:cubicBez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2" name="Google Shape;2312;p51"/>
                <p:cNvSpPr/>
                <p:nvPr/>
              </p:nvSpPr>
              <p:spPr>
                <a:xfrm>
                  <a:off x="4436675" y="4965675"/>
                  <a:ext cx="525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001" extrusionOk="0">
                      <a:moveTo>
                        <a:pt x="0" y="0"/>
                      </a:moveTo>
                      <a:lnTo>
                        <a:pt x="2102" y="1001"/>
                      </a:lnTo>
                      <a:cubicBezTo>
                        <a:pt x="2102" y="1001"/>
                        <a:pt x="1501" y="567"/>
                        <a:pt x="0" y="0"/>
                      </a:cubicBezTo>
                      <a:close/>
                    </a:path>
                  </a:pathLst>
                </a:custGeom>
                <a:solidFill>
                  <a:srgbClr val="3F3E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3" name="Google Shape;2313;p51"/>
                <p:cNvSpPr/>
                <p:nvPr/>
              </p:nvSpPr>
              <p:spPr>
                <a:xfrm>
                  <a:off x="4436675" y="4965675"/>
                  <a:ext cx="525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001" fill="none" extrusionOk="0">
                      <a:moveTo>
                        <a:pt x="2102" y="1001"/>
                      </a:moveTo>
                      <a:cubicBezTo>
                        <a:pt x="2102" y="1001"/>
                        <a:pt x="1501" y="567"/>
                        <a:pt x="0" y="0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00000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4" name="Google Shape;2314;p51"/>
                <p:cNvSpPr/>
                <p:nvPr/>
              </p:nvSpPr>
              <p:spPr>
                <a:xfrm>
                  <a:off x="3626100" y="3066800"/>
                  <a:ext cx="103425" cy="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70" fill="none" extrusionOk="0">
                      <a:moveTo>
                        <a:pt x="0" y="234"/>
                      </a:moveTo>
                      <a:lnTo>
                        <a:pt x="2068" y="2369"/>
                      </a:lnTo>
                      <a:lnTo>
                        <a:pt x="4137" y="1"/>
                      </a:lnTo>
                    </a:path>
                  </a:pathLst>
                </a:custGeom>
                <a:noFill/>
                <a:ln w="75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5" name="Google Shape;2315;p51"/>
                <p:cNvSpPr/>
                <p:nvPr/>
              </p:nvSpPr>
              <p:spPr>
                <a:xfrm>
                  <a:off x="3458575" y="2805300"/>
                  <a:ext cx="52775" cy="2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188" extrusionOk="0">
                      <a:moveTo>
                        <a:pt x="1059" y="1"/>
                      </a:moveTo>
                      <a:cubicBezTo>
                        <a:pt x="1007" y="1"/>
                        <a:pt x="952" y="7"/>
                        <a:pt x="897" y="20"/>
                      </a:cubicBezTo>
                      <a:cubicBezTo>
                        <a:pt x="163" y="187"/>
                        <a:pt x="30" y="787"/>
                        <a:pt x="30" y="787"/>
                      </a:cubicBezTo>
                      <a:cubicBezTo>
                        <a:pt x="1" y="1163"/>
                        <a:pt x="197" y="1188"/>
                        <a:pt x="250" y="1188"/>
                      </a:cubicBezTo>
                      <a:cubicBezTo>
                        <a:pt x="259" y="1188"/>
                        <a:pt x="263" y="1187"/>
                        <a:pt x="263" y="1187"/>
                      </a:cubicBezTo>
                      <a:cubicBezTo>
                        <a:pt x="263" y="1187"/>
                        <a:pt x="530" y="754"/>
                        <a:pt x="997" y="754"/>
                      </a:cubicBezTo>
                      <a:cubicBezTo>
                        <a:pt x="1364" y="754"/>
                        <a:pt x="1564" y="1016"/>
                        <a:pt x="1758" y="1016"/>
                      </a:cubicBezTo>
                      <a:cubicBezTo>
                        <a:pt x="1793" y="1016"/>
                        <a:pt x="1829" y="1008"/>
                        <a:pt x="1864" y="987"/>
                      </a:cubicBezTo>
                      <a:cubicBezTo>
                        <a:pt x="2110" y="834"/>
                        <a:pt x="1677" y="1"/>
                        <a:pt x="10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16" name="Google Shape;2316;p51"/>
                <p:cNvSpPr/>
                <p:nvPr/>
              </p:nvSpPr>
              <p:spPr>
                <a:xfrm>
                  <a:off x="4293850" y="2122225"/>
                  <a:ext cx="140350" cy="15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4" h="6255" extrusionOk="0">
                      <a:moveTo>
                        <a:pt x="3177" y="1"/>
                      </a:moveTo>
                      <a:cubicBezTo>
                        <a:pt x="1808" y="1"/>
                        <a:pt x="682" y="1214"/>
                        <a:pt x="343" y="3359"/>
                      </a:cubicBezTo>
                      <a:cubicBezTo>
                        <a:pt x="1" y="5525"/>
                        <a:pt x="1023" y="6254"/>
                        <a:pt x="2264" y="6254"/>
                      </a:cubicBezTo>
                      <a:cubicBezTo>
                        <a:pt x="2475" y="6254"/>
                        <a:pt x="2693" y="6233"/>
                        <a:pt x="2911" y="6194"/>
                      </a:cubicBezTo>
                      <a:cubicBezTo>
                        <a:pt x="4412" y="5961"/>
                        <a:pt x="5180" y="3559"/>
                        <a:pt x="5180" y="3559"/>
                      </a:cubicBezTo>
                      <a:cubicBezTo>
                        <a:pt x="5180" y="3559"/>
                        <a:pt x="5613" y="690"/>
                        <a:pt x="3945" y="123"/>
                      </a:cubicBezTo>
                      <a:cubicBezTo>
                        <a:pt x="3683" y="41"/>
                        <a:pt x="3426" y="1"/>
                        <a:pt x="3177" y="1"/>
                      </a:cubicBezTo>
                      <a:close/>
                    </a:path>
                  </a:pathLst>
                </a:custGeom>
                <a:solidFill>
                  <a:srgbClr val="0048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317" name="Google Shape;2317;p51"/>
              <p:cNvSpPr/>
              <p:nvPr/>
            </p:nvSpPr>
            <p:spPr>
              <a:xfrm>
                <a:off x="7811150" y="2757050"/>
                <a:ext cx="457200" cy="457200"/>
              </a:xfrm>
              <a:prstGeom prst="mathPlus">
                <a:avLst>
                  <a:gd name="adj1" fmla="val 2352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9" name="Google Shape;2631;p55">
            <a:extLst>
              <a:ext uri="{FF2B5EF4-FFF2-40B4-BE49-F238E27FC236}">
                <a16:creationId xmlns:a16="http://schemas.microsoft.com/office/drawing/2014/main" id="{192683DB-DB03-40C7-B8F8-4D654E14F161}"/>
              </a:ext>
            </a:extLst>
          </p:cNvPr>
          <p:cNvGrpSpPr/>
          <p:nvPr/>
        </p:nvGrpSpPr>
        <p:grpSpPr>
          <a:xfrm rot="15050759" flipH="1">
            <a:off x="8320138" y="3654295"/>
            <a:ext cx="1107358" cy="1981747"/>
            <a:chOff x="6657355" y="221675"/>
            <a:chExt cx="2059068" cy="2644025"/>
          </a:xfrm>
        </p:grpSpPr>
        <p:sp>
          <p:nvSpPr>
            <p:cNvPr id="160" name="Google Shape;2632;p55">
              <a:extLst>
                <a:ext uri="{FF2B5EF4-FFF2-40B4-BE49-F238E27FC236}">
                  <a16:creationId xmlns:a16="http://schemas.microsoft.com/office/drawing/2014/main" id="{D074C1DB-FFE7-4BC3-A7CE-2D58C8457A96}"/>
                </a:ext>
              </a:extLst>
            </p:cNvPr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1" name="Google Shape;2633;p55">
              <a:extLst>
                <a:ext uri="{FF2B5EF4-FFF2-40B4-BE49-F238E27FC236}">
                  <a16:creationId xmlns:a16="http://schemas.microsoft.com/office/drawing/2014/main" id="{68D7BD0F-CBC7-4386-822E-D822C053E337}"/>
                </a:ext>
              </a:extLst>
            </p:cNvPr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62" name="Google Shape;2634;p55">
                <a:extLst>
                  <a:ext uri="{FF2B5EF4-FFF2-40B4-BE49-F238E27FC236}">
                    <a16:creationId xmlns:a16="http://schemas.microsoft.com/office/drawing/2014/main" id="{2771BC8B-19D0-417C-B37E-FE5631C33787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635;p55">
                <a:extLst>
                  <a:ext uri="{FF2B5EF4-FFF2-40B4-BE49-F238E27FC236}">
                    <a16:creationId xmlns:a16="http://schemas.microsoft.com/office/drawing/2014/main" id="{39D4319E-DC07-4483-9907-AFFC8BDE16C2}"/>
                  </a:ext>
                </a:extLst>
              </p:cNvPr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2636;p55">
                <a:extLst>
                  <a:ext uri="{FF2B5EF4-FFF2-40B4-BE49-F238E27FC236}">
                    <a16:creationId xmlns:a16="http://schemas.microsoft.com/office/drawing/2014/main" id="{B737294F-680E-4B46-905E-DCB77D5481EB}"/>
                  </a:ext>
                </a:extLst>
              </p:cNvPr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2637;p55">
                <a:extLst>
                  <a:ext uri="{FF2B5EF4-FFF2-40B4-BE49-F238E27FC236}">
                    <a16:creationId xmlns:a16="http://schemas.microsoft.com/office/drawing/2014/main" id="{AA5D67C8-833E-4B6C-9BC5-061137198A5D}"/>
                  </a:ext>
                </a:extLst>
              </p:cNvPr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2638;p55">
                <a:extLst>
                  <a:ext uri="{FF2B5EF4-FFF2-40B4-BE49-F238E27FC236}">
                    <a16:creationId xmlns:a16="http://schemas.microsoft.com/office/drawing/2014/main" id="{E20E64EE-A340-4A83-85D5-819FDFB1BE92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2639;p55">
                <a:extLst>
                  <a:ext uri="{FF2B5EF4-FFF2-40B4-BE49-F238E27FC236}">
                    <a16:creationId xmlns:a16="http://schemas.microsoft.com/office/drawing/2014/main" id="{E09F2D6D-503D-460C-AC27-F067B54D9651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2640;p55">
                <a:extLst>
                  <a:ext uri="{FF2B5EF4-FFF2-40B4-BE49-F238E27FC236}">
                    <a16:creationId xmlns:a16="http://schemas.microsoft.com/office/drawing/2014/main" id="{ADAFAB48-77C8-42F5-9FCB-85E26DDF93C9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641;p55">
                <a:extLst>
                  <a:ext uri="{FF2B5EF4-FFF2-40B4-BE49-F238E27FC236}">
                    <a16:creationId xmlns:a16="http://schemas.microsoft.com/office/drawing/2014/main" id="{34A41479-C4B3-4933-A1BC-D693F9C87BF3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642;p55">
                <a:extLst>
                  <a:ext uri="{FF2B5EF4-FFF2-40B4-BE49-F238E27FC236}">
                    <a16:creationId xmlns:a16="http://schemas.microsoft.com/office/drawing/2014/main" id="{FD29882E-56F9-4E41-B301-F2B409230B01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643;p55">
                <a:extLst>
                  <a:ext uri="{FF2B5EF4-FFF2-40B4-BE49-F238E27FC236}">
                    <a16:creationId xmlns:a16="http://schemas.microsoft.com/office/drawing/2014/main" id="{CF43E945-5F0A-4991-A2CB-2AD1E75A8A97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644;p55">
                <a:extLst>
                  <a:ext uri="{FF2B5EF4-FFF2-40B4-BE49-F238E27FC236}">
                    <a16:creationId xmlns:a16="http://schemas.microsoft.com/office/drawing/2014/main" id="{C3DB0C7D-A7A1-44EE-9C2E-18187BC3CA73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645;p55">
                <a:extLst>
                  <a:ext uri="{FF2B5EF4-FFF2-40B4-BE49-F238E27FC236}">
                    <a16:creationId xmlns:a16="http://schemas.microsoft.com/office/drawing/2014/main" id="{07233E1B-AFA7-42EA-B75F-B7951F56897B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646;p55">
                <a:extLst>
                  <a:ext uri="{FF2B5EF4-FFF2-40B4-BE49-F238E27FC236}">
                    <a16:creationId xmlns:a16="http://schemas.microsoft.com/office/drawing/2014/main" id="{25335399-CF80-4399-A1A0-477082D7A1C0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647;p55">
                <a:extLst>
                  <a:ext uri="{FF2B5EF4-FFF2-40B4-BE49-F238E27FC236}">
                    <a16:creationId xmlns:a16="http://schemas.microsoft.com/office/drawing/2014/main" id="{D62D8B5D-1B80-46B9-B948-1176A2DE7895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648;p55">
                <a:extLst>
                  <a:ext uri="{FF2B5EF4-FFF2-40B4-BE49-F238E27FC236}">
                    <a16:creationId xmlns:a16="http://schemas.microsoft.com/office/drawing/2014/main" id="{6DFE8DCA-37C8-4A61-83FD-C750EF51B925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649;p55">
                <a:extLst>
                  <a:ext uri="{FF2B5EF4-FFF2-40B4-BE49-F238E27FC236}">
                    <a16:creationId xmlns:a16="http://schemas.microsoft.com/office/drawing/2014/main" id="{F6586C33-A277-4624-8004-7FCD3809D600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650;p55">
                <a:extLst>
                  <a:ext uri="{FF2B5EF4-FFF2-40B4-BE49-F238E27FC236}">
                    <a16:creationId xmlns:a16="http://schemas.microsoft.com/office/drawing/2014/main" id="{AF3FC7CF-E292-4A6C-B7D0-C844EF495801}"/>
                  </a:ext>
                </a:extLst>
              </p:cNvPr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651;p55">
                <a:extLst>
                  <a:ext uri="{FF2B5EF4-FFF2-40B4-BE49-F238E27FC236}">
                    <a16:creationId xmlns:a16="http://schemas.microsoft.com/office/drawing/2014/main" id="{8B02A4F5-892F-4736-ADFC-4DC1F55E053B}"/>
                  </a:ext>
                </a:extLst>
              </p:cNvPr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652;p55">
                <a:extLst>
                  <a:ext uri="{FF2B5EF4-FFF2-40B4-BE49-F238E27FC236}">
                    <a16:creationId xmlns:a16="http://schemas.microsoft.com/office/drawing/2014/main" id="{07E9776E-7552-4D1B-AABE-45D53EBCB472}"/>
                  </a:ext>
                </a:extLst>
              </p:cNvPr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653;p55">
                <a:extLst>
                  <a:ext uri="{FF2B5EF4-FFF2-40B4-BE49-F238E27FC236}">
                    <a16:creationId xmlns:a16="http://schemas.microsoft.com/office/drawing/2014/main" id="{2F0FE637-37ED-4CF0-B824-3C292DEE0B9A}"/>
                  </a:ext>
                </a:extLst>
              </p:cNvPr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654;p55">
                <a:extLst>
                  <a:ext uri="{FF2B5EF4-FFF2-40B4-BE49-F238E27FC236}">
                    <a16:creationId xmlns:a16="http://schemas.microsoft.com/office/drawing/2014/main" id="{05AC2E28-7DAB-408C-B17B-C69590821DBB}"/>
                  </a:ext>
                </a:extLst>
              </p:cNvPr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655;p55">
                <a:extLst>
                  <a:ext uri="{FF2B5EF4-FFF2-40B4-BE49-F238E27FC236}">
                    <a16:creationId xmlns:a16="http://schemas.microsoft.com/office/drawing/2014/main" id="{70F67E60-D628-4611-8A19-ADF73ED213AF}"/>
                  </a:ext>
                </a:extLst>
              </p:cNvPr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656;p55">
                <a:extLst>
                  <a:ext uri="{FF2B5EF4-FFF2-40B4-BE49-F238E27FC236}">
                    <a16:creationId xmlns:a16="http://schemas.microsoft.com/office/drawing/2014/main" id="{5579C4EB-0A38-4FB8-804A-71438446314A}"/>
                  </a:ext>
                </a:extLst>
              </p:cNvPr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657;p55">
                <a:extLst>
                  <a:ext uri="{FF2B5EF4-FFF2-40B4-BE49-F238E27FC236}">
                    <a16:creationId xmlns:a16="http://schemas.microsoft.com/office/drawing/2014/main" id="{9073391F-B881-4F35-94F4-037B13F970D1}"/>
                  </a:ext>
                </a:extLst>
              </p:cNvPr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658;p55">
                <a:extLst>
                  <a:ext uri="{FF2B5EF4-FFF2-40B4-BE49-F238E27FC236}">
                    <a16:creationId xmlns:a16="http://schemas.microsoft.com/office/drawing/2014/main" id="{A1D9A9A6-B2A4-4F64-92D7-911B37E53EF8}"/>
                  </a:ext>
                </a:extLst>
              </p:cNvPr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659;p55">
                <a:extLst>
                  <a:ext uri="{FF2B5EF4-FFF2-40B4-BE49-F238E27FC236}">
                    <a16:creationId xmlns:a16="http://schemas.microsoft.com/office/drawing/2014/main" id="{72AB71F1-DFE4-404A-846A-BF357F6D1E6C}"/>
                  </a:ext>
                </a:extLst>
              </p:cNvPr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660;p55">
                <a:extLst>
                  <a:ext uri="{FF2B5EF4-FFF2-40B4-BE49-F238E27FC236}">
                    <a16:creationId xmlns:a16="http://schemas.microsoft.com/office/drawing/2014/main" id="{74BC0C5A-AE5F-4613-9762-6A1037E19F18}"/>
                  </a:ext>
                </a:extLst>
              </p:cNvPr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661;p55">
                <a:extLst>
                  <a:ext uri="{FF2B5EF4-FFF2-40B4-BE49-F238E27FC236}">
                    <a16:creationId xmlns:a16="http://schemas.microsoft.com/office/drawing/2014/main" id="{31C61329-B1E3-4034-96D5-7C878D92C734}"/>
                  </a:ext>
                </a:extLst>
              </p:cNvPr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662;p55">
                <a:extLst>
                  <a:ext uri="{FF2B5EF4-FFF2-40B4-BE49-F238E27FC236}">
                    <a16:creationId xmlns:a16="http://schemas.microsoft.com/office/drawing/2014/main" id="{CB95B7C3-99A1-404F-8AB8-CA7BCBC94D40}"/>
                  </a:ext>
                </a:extLst>
              </p:cNvPr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663;p55">
                <a:extLst>
                  <a:ext uri="{FF2B5EF4-FFF2-40B4-BE49-F238E27FC236}">
                    <a16:creationId xmlns:a16="http://schemas.microsoft.com/office/drawing/2014/main" id="{D607BE5A-47C5-478E-B417-79E02B0280E2}"/>
                  </a:ext>
                </a:extLst>
              </p:cNvPr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664;p55">
                <a:extLst>
                  <a:ext uri="{FF2B5EF4-FFF2-40B4-BE49-F238E27FC236}">
                    <a16:creationId xmlns:a16="http://schemas.microsoft.com/office/drawing/2014/main" id="{F4337431-1AFF-4FAE-8C14-AC6A16BE1585}"/>
                  </a:ext>
                </a:extLst>
              </p:cNvPr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665;p55">
                <a:extLst>
                  <a:ext uri="{FF2B5EF4-FFF2-40B4-BE49-F238E27FC236}">
                    <a16:creationId xmlns:a16="http://schemas.microsoft.com/office/drawing/2014/main" id="{883AE112-98EB-4D7A-B354-1E8DAE92167F}"/>
                  </a:ext>
                </a:extLst>
              </p:cNvPr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666;p55">
                <a:extLst>
                  <a:ext uri="{FF2B5EF4-FFF2-40B4-BE49-F238E27FC236}">
                    <a16:creationId xmlns:a16="http://schemas.microsoft.com/office/drawing/2014/main" id="{10467B42-1859-451C-A543-8047727D6A92}"/>
                  </a:ext>
                </a:extLst>
              </p:cNvPr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667;p55">
                <a:extLst>
                  <a:ext uri="{FF2B5EF4-FFF2-40B4-BE49-F238E27FC236}">
                    <a16:creationId xmlns:a16="http://schemas.microsoft.com/office/drawing/2014/main" id="{36ADC6F9-75EF-434F-B85B-A8C94309667C}"/>
                  </a:ext>
                </a:extLst>
              </p:cNvPr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2668;p55">
                <a:extLst>
                  <a:ext uri="{FF2B5EF4-FFF2-40B4-BE49-F238E27FC236}">
                    <a16:creationId xmlns:a16="http://schemas.microsoft.com/office/drawing/2014/main" id="{9AEE71D1-D03F-4B38-8296-9374F95D00B3}"/>
                  </a:ext>
                </a:extLst>
              </p:cNvPr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2669;p55">
                <a:extLst>
                  <a:ext uri="{FF2B5EF4-FFF2-40B4-BE49-F238E27FC236}">
                    <a16:creationId xmlns:a16="http://schemas.microsoft.com/office/drawing/2014/main" id="{72CEAD5C-47C8-4605-89E2-DBE2815CD0D0}"/>
                  </a:ext>
                </a:extLst>
              </p:cNvPr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2670;p55">
                <a:extLst>
                  <a:ext uri="{FF2B5EF4-FFF2-40B4-BE49-F238E27FC236}">
                    <a16:creationId xmlns:a16="http://schemas.microsoft.com/office/drawing/2014/main" id="{6FA475B7-9F38-484A-A968-C7586E221543}"/>
                  </a:ext>
                </a:extLst>
              </p:cNvPr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9" name="Google Shape;2511;p55">
            <a:extLst>
              <a:ext uri="{FF2B5EF4-FFF2-40B4-BE49-F238E27FC236}">
                <a16:creationId xmlns:a16="http://schemas.microsoft.com/office/drawing/2014/main" id="{A40DDCC5-33FF-4717-A3B2-C38B3E10143F}"/>
              </a:ext>
            </a:extLst>
          </p:cNvPr>
          <p:cNvGrpSpPr/>
          <p:nvPr/>
        </p:nvGrpSpPr>
        <p:grpSpPr>
          <a:xfrm>
            <a:off x="-208925" y="-266276"/>
            <a:ext cx="861969" cy="771320"/>
            <a:chOff x="4464792" y="1820248"/>
            <a:chExt cx="947642" cy="914426"/>
          </a:xfrm>
        </p:grpSpPr>
        <p:sp>
          <p:nvSpPr>
            <p:cNvPr id="200" name="Google Shape;2512;p55">
              <a:extLst>
                <a:ext uri="{FF2B5EF4-FFF2-40B4-BE49-F238E27FC236}">
                  <a16:creationId xmlns:a16="http://schemas.microsoft.com/office/drawing/2014/main" id="{03412D73-A276-4DEE-B9E4-D4483E558636}"/>
                </a:ext>
              </a:extLst>
            </p:cNvPr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1" name="Google Shape;2513;p55">
              <a:extLst>
                <a:ext uri="{FF2B5EF4-FFF2-40B4-BE49-F238E27FC236}">
                  <a16:creationId xmlns:a16="http://schemas.microsoft.com/office/drawing/2014/main" id="{8C06EB03-BC23-44EE-BFB3-6ABE4F366E14}"/>
                </a:ext>
              </a:extLst>
            </p:cNvPr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202" name="Google Shape;2514;p55">
                <a:extLst>
                  <a:ext uri="{FF2B5EF4-FFF2-40B4-BE49-F238E27FC236}">
                    <a16:creationId xmlns:a16="http://schemas.microsoft.com/office/drawing/2014/main" id="{3F848567-8612-4B5D-93F1-2C8099F4EDAE}"/>
                  </a:ext>
                </a:extLst>
              </p:cNvPr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2515;p55">
                <a:extLst>
                  <a:ext uri="{FF2B5EF4-FFF2-40B4-BE49-F238E27FC236}">
                    <a16:creationId xmlns:a16="http://schemas.microsoft.com/office/drawing/2014/main" id="{832A0208-3823-412B-9D99-89D75526D788}"/>
                  </a:ext>
                </a:extLst>
              </p:cNvPr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2516;p55">
                <a:extLst>
                  <a:ext uri="{FF2B5EF4-FFF2-40B4-BE49-F238E27FC236}">
                    <a16:creationId xmlns:a16="http://schemas.microsoft.com/office/drawing/2014/main" id="{C4D6E651-58E1-41B2-92D0-45F65C38C6DD}"/>
                  </a:ext>
                </a:extLst>
              </p:cNvPr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517;p55">
                <a:extLst>
                  <a:ext uri="{FF2B5EF4-FFF2-40B4-BE49-F238E27FC236}">
                    <a16:creationId xmlns:a16="http://schemas.microsoft.com/office/drawing/2014/main" id="{2019BF4D-A129-49E3-98A6-95566D6F3FC4}"/>
                  </a:ext>
                </a:extLst>
              </p:cNvPr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518;p55">
                <a:extLst>
                  <a:ext uri="{FF2B5EF4-FFF2-40B4-BE49-F238E27FC236}">
                    <a16:creationId xmlns:a16="http://schemas.microsoft.com/office/drawing/2014/main" id="{F64E63DA-DADB-4982-BD08-D95B30B25158}"/>
                  </a:ext>
                </a:extLst>
              </p:cNvPr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519;p55">
                <a:extLst>
                  <a:ext uri="{FF2B5EF4-FFF2-40B4-BE49-F238E27FC236}">
                    <a16:creationId xmlns:a16="http://schemas.microsoft.com/office/drawing/2014/main" id="{0BCEC835-095F-4F7F-AC7A-B76CD00DAF8E}"/>
                  </a:ext>
                </a:extLst>
              </p:cNvPr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520;p55">
                <a:extLst>
                  <a:ext uri="{FF2B5EF4-FFF2-40B4-BE49-F238E27FC236}">
                    <a16:creationId xmlns:a16="http://schemas.microsoft.com/office/drawing/2014/main" id="{5FAE8851-0415-48B0-B592-7D916BADA132}"/>
                  </a:ext>
                </a:extLst>
              </p:cNvPr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521;p55">
                <a:extLst>
                  <a:ext uri="{FF2B5EF4-FFF2-40B4-BE49-F238E27FC236}">
                    <a16:creationId xmlns:a16="http://schemas.microsoft.com/office/drawing/2014/main" id="{8766DFCD-813E-4E9F-B3D9-D2109133E477}"/>
                  </a:ext>
                </a:extLst>
              </p:cNvPr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522;p55">
                <a:extLst>
                  <a:ext uri="{FF2B5EF4-FFF2-40B4-BE49-F238E27FC236}">
                    <a16:creationId xmlns:a16="http://schemas.microsoft.com/office/drawing/2014/main" id="{CB67CAEF-0114-4A3C-A1E7-841D4C31BA31}"/>
                  </a:ext>
                </a:extLst>
              </p:cNvPr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523;p55">
                <a:extLst>
                  <a:ext uri="{FF2B5EF4-FFF2-40B4-BE49-F238E27FC236}">
                    <a16:creationId xmlns:a16="http://schemas.microsoft.com/office/drawing/2014/main" id="{FF4B468B-B2AC-4F6A-9253-0D8D7EC5E8B6}"/>
                  </a:ext>
                </a:extLst>
              </p:cNvPr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524;p55">
                <a:extLst>
                  <a:ext uri="{FF2B5EF4-FFF2-40B4-BE49-F238E27FC236}">
                    <a16:creationId xmlns:a16="http://schemas.microsoft.com/office/drawing/2014/main" id="{E9934A16-31BE-4C90-8014-B3FE9652B99D}"/>
                  </a:ext>
                </a:extLst>
              </p:cNvPr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525;p55">
                <a:extLst>
                  <a:ext uri="{FF2B5EF4-FFF2-40B4-BE49-F238E27FC236}">
                    <a16:creationId xmlns:a16="http://schemas.microsoft.com/office/drawing/2014/main" id="{CC491B34-FFAC-4968-8843-3549204B4915}"/>
                  </a:ext>
                </a:extLst>
              </p:cNvPr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526;p55">
                <a:extLst>
                  <a:ext uri="{FF2B5EF4-FFF2-40B4-BE49-F238E27FC236}">
                    <a16:creationId xmlns:a16="http://schemas.microsoft.com/office/drawing/2014/main" id="{693C3C6D-D5C2-4C52-BFF2-9FBF7180E102}"/>
                  </a:ext>
                </a:extLst>
              </p:cNvPr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527;p55">
                <a:extLst>
                  <a:ext uri="{FF2B5EF4-FFF2-40B4-BE49-F238E27FC236}">
                    <a16:creationId xmlns:a16="http://schemas.microsoft.com/office/drawing/2014/main" id="{BD6C9278-129C-40F1-927A-3DD7C09D91C0}"/>
                  </a:ext>
                </a:extLst>
              </p:cNvPr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528;p55">
                <a:extLst>
                  <a:ext uri="{FF2B5EF4-FFF2-40B4-BE49-F238E27FC236}">
                    <a16:creationId xmlns:a16="http://schemas.microsoft.com/office/drawing/2014/main" id="{483E1B60-D388-4CCA-9CF5-35A5B59D70DF}"/>
                  </a:ext>
                </a:extLst>
              </p:cNvPr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2529;p55">
                <a:extLst>
                  <a:ext uri="{FF2B5EF4-FFF2-40B4-BE49-F238E27FC236}">
                    <a16:creationId xmlns:a16="http://schemas.microsoft.com/office/drawing/2014/main" id="{A77F4402-B11D-4711-9DB3-14A2756F5D49}"/>
                  </a:ext>
                </a:extLst>
              </p:cNvPr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530;p55">
                <a:extLst>
                  <a:ext uri="{FF2B5EF4-FFF2-40B4-BE49-F238E27FC236}">
                    <a16:creationId xmlns:a16="http://schemas.microsoft.com/office/drawing/2014/main" id="{1023552E-9A67-40D1-B17F-96AE2C40D789}"/>
                  </a:ext>
                </a:extLst>
              </p:cNvPr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2531;p55">
                <a:extLst>
                  <a:ext uri="{FF2B5EF4-FFF2-40B4-BE49-F238E27FC236}">
                    <a16:creationId xmlns:a16="http://schemas.microsoft.com/office/drawing/2014/main" id="{EE7B3AE0-A0EE-453B-A532-E62ECF7653F6}"/>
                  </a:ext>
                </a:extLst>
              </p:cNvPr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2532;p55">
                <a:extLst>
                  <a:ext uri="{FF2B5EF4-FFF2-40B4-BE49-F238E27FC236}">
                    <a16:creationId xmlns:a16="http://schemas.microsoft.com/office/drawing/2014/main" id="{6408FD8E-ABC8-4C7A-AFF7-DF1F29C8EC31}"/>
                  </a:ext>
                </a:extLst>
              </p:cNvPr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533;p55">
                <a:extLst>
                  <a:ext uri="{FF2B5EF4-FFF2-40B4-BE49-F238E27FC236}">
                    <a16:creationId xmlns:a16="http://schemas.microsoft.com/office/drawing/2014/main" id="{59B75CB7-5C3C-4B53-B915-9AB04BAF1E7F}"/>
                  </a:ext>
                </a:extLst>
              </p:cNvPr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534;p55">
                <a:extLst>
                  <a:ext uri="{FF2B5EF4-FFF2-40B4-BE49-F238E27FC236}">
                    <a16:creationId xmlns:a16="http://schemas.microsoft.com/office/drawing/2014/main" id="{F70041A8-3A7B-4D7F-B9D9-264FAE606D05}"/>
                  </a:ext>
                </a:extLst>
              </p:cNvPr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535;p55">
                <a:extLst>
                  <a:ext uri="{FF2B5EF4-FFF2-40B4-BE49-F238E27FC236}">
                    <a16:creationId xmlns:a16="http://schemas.microsoft.com/office/drawing/2014/main" id="{AC11AAF7-6B49-4DBB-8750-298F45DE9C21}"/>
                  </a:ext>
                </a:extLst>
              </p:cNvPr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536;p55">
                <a:extLst>
                  <a:ext uri="{FF2B5EF4-FFF2-40B4-BE49-F238E27FC236}">
                    <a16:creationId xmlns:a16="http://schemas.microsoft.com/office/drawing/2014/main" id="{D05142F9-5F43-4EFF-9F9F-E5BBC410596B}"/>
                  </a:ext>
                </a:extLst>
              </p:cNvPr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537;p55">
                <a:extLst>
                  <a:ext uri="{FF2B5EF4-FFF2-40B4-BE49-F238E27FC236}">
                    <a16:creationId xmlns:a16="http://schemas.microsoft.com/office/drawing/2014/main" id="{F99B6BC4-06D4-4CDF-93A8-514858A7B389}"/>
                  </a:ext>
                </a:extLst>
              </p:cNvPr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538;p55">
                <a:extLst>
                  <a:ext uri="{FF2B5EF4-FFF2-40B4-BE49-F238E27FC236}">
                    <a16:creationId xmlns:a16="http://schemas.microsoft.com/office/drawing/2014/main" id="{DE2BFDD9-D195-483C-9640-7D735A57B802}"/>
                  </a:ext>
                </a:extLst>
              </p:cNvPr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539;p55">
                <a:extLst>
                  <a:ext uri="{FF2B5EF4-FFF2-40B4-BE49-F238E27FC236}">
                    <a16:creationId xmlns:a16="http://schemas.microsoft.com/office/drawing/2014/main" id="{79B12AC0-44A6-4965-A591-B03F00456F29}"/>
                  </a:ext>
                </a:extLst>
              </p:cNvPr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Google Shape;2540;p55">
                <a:extLst>
                  <a:ext uri="{FF2B5EF4-FFF2-40B4-BE49-F238E27FC236}">
                    <a16:creationId xmlns:a16="http://schemas.microsoft.com/office/drawing/2014/main" id="{F03E6DE5-6421-4E51-8403-4C0C77A80D9E}"/>
                  </a:ext>
                </a:extLst>
              </p:cNvPr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541;p55">
                <a:extLst>
                  <a:ext uri="{FF2B5EF4-FFF2-40B4-BE49-F238E27FC236}">
                    <a16:creationId xmlns:a16="http://schemas.microsoft.com/office/drawing/2014/main" id="{6C52B4B9-A690-4C83-8339-427B929C6F43}"/>
                  </a:ext>
                </a:extLst>
              </p:cNvPr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542;p55">
                <a:extLst>
                  <a:ext uri="{FF2B5EF4-FFF2-40B4-BE49-F238E27FC236}">
                    <a16:creationId xmlns:a16="http://schemas.microsoft.com/office/drawing/2014/main" id="{F3D707C8-A0DC-43C0-86B7-06D40F70C35B}"/>
                  </a:ext>
                </a:extLst>
              </p:cNvPr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543;p55">
                <a:extLst>
                  <a:ext uri="{FF2B5EF4-FFF2-40B4-BE49-F238E27FC236}">
                    <a16:creationId xmlns:a16="http://schemas.microsoft.com/office/drawing/2014/main" id="{88B8BD77-5B55-46DB-BB9B-D50F035CB46A}"/>
                  </a:ext>
                </a:extLst>
              </p:cNvPr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544;p55">
                <a:extLst>
                  <a:ext uri="{FF2B5EF4-FFF2-40B4-BE49-F238E27FC236}">
                    <a16:creationId xmlns:a16="http://schemas.microsoft.com/office/drawing/2014/main" id="{2ACEADA8-07A0-4AA0-A73D-3A801690CA92}"/>
                  </a:ext>
                </a:extLst>
              </p:cNvPr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545;p55">
                <a:extLst>
                  <a:ext uri="{FF2B5EF4-FFF2-40B4-BE49-F238E27FC236}">
                    <a16:creationId xmlns:a16="http://schemas.microsoft.com/office/drawing/2014/main" id="{0AE3670B-02B3-439E-9C1D-E4674E4B0ABF}"/>
                  </a:ext>
                </a:extLst>
              </p:cNvPr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546;p55">
                <a:extLst>
                  <a:ext uri="{FF2B5EF4-FFF2-40B4-BE49-F238E27FC236}">
                    <a16:creationId xmlns:a16="http://schemas.microsoft.com/office/drawing/2014/main" id="{BC0B7D74-DBAC-49DC-8949-E488AEBDB3E8}"/>
                  </a:ext>
                </a:extLst>
              </p:cNvPr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547;p55">
                <a:extLst>
                  <a:ext uri="{FF2B5EF4-FFF2-40B4-BE49-F238E27FC236}">
                    <a16:creationId xmlns:a16="http://schemas.microsoft.com/office/drawing/2014/main" id="{14144331-BBA3-41EA-B73D-FB1A3820F795}"/>
                  </a:ext>
                </a:extLst>
              </p:cNvPr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548;p55">
                <a:extLst>
                  <a:ext uri="{FF2B5EF4-FFF2-40B4-BE49-F238E27FC236}">
                    <a16:creationId xmlns:a16="http://schemas.microsoft.com/office/drawing/2014/main" id="{12287795-82A9-44AF-B431-E7F203F086CF}"/>
                  </a:ext>
                </a:extLst>
              </p:cNvPr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549;p55">
                <a:extLst>
                  <a:ext uri="{FF2B5EF4-FFF2-40B4-BE49-F238E27FC236}">
                    <a16:creationId xmlns:a16="http://schemas.microsoft.com/office/drawing/2014/main" id="{2A70BD4F-429F-41CD-8101-E07557418F46}"/>
                  </a:ext>
                </a:extLst>
              </p:cNvPr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550;p55">
                <a:extLst>
                  <a:ext uri="{FF2B5EF4-FFF2-40B4-BE49-F238E27FC236}">
                    <a16:creationId xmlns:a16="http://schemas.microsoft.com/office/drawing/2014/main" id="{27DCB6B8-0717-4A53-B323-15EB0BB85CD7}"/>
                  </a:ext>
                </a:extLst>
              </p:cNvPr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551;p55">
                <a:extLst>
                  <a:ext uri="{FF2B5EF4-FFF2-40B4-BE49-F238E27FC236}">
                    <a16:creationId xmlns:a16="http://schemas.microsoft.com/office/drawing/2014/main" id="{FCBD6088-3E48-4887-8186-A53D01F2838B}"/>
                  </a:ext>
                </a:extLst>
              </p:cNvPr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552;p55">
                <a:extLst>
                  <a:ext uri="{FF2B5EF4-FFF2-40B4-BE49-F238E27FC236}">
                    <a16:creationId xmlns:a16="http://schemas.microsoft.com/office/drawing/2014/main" id="{41D992C2-EB53-4EDF-A60F-8374976FD65C}"/>
                  </a:ext>
                </a:extLst>
              </p:cNvPr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553;p55">
                <a:extLst>
                  <a:ext uri="{FF2B5EF4-FFF2-40B4-BE49-F238E27FC236}">
                    <a16:creationId xmlns:a16="http://schemas.microsoft.com/office/drawing/2014/main" id="{A6DEC8AE-1CC7-4E89-94E7-31903788F449}"/>
                  </a:ext>
                </a:extLst>
              </p:cNvPr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554;p55">
                <a:extLst>
                  <a:ext uri="{FF2B5EF4-FFF2-40B4-BE49-F238E27FC236}">
                    <a16:creationId xmlns:a16="http://schemas.microsoft.com/office/drawing/2014/main" id="{E60C42AB-2510-4168-95DE-B0B9C96358C6}"/>
                  </a:ext>
                </a:extLst>
              </p:cNvPr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555;p55">
                <a:extLst>
                  <a:ext uri="{FF2B5EF4-FFF2-40B4-BE49-F238E27FC236}">
                    <a16:creationId xmlns:a16="http://schemas.microsoft.com/office/drawing/2014/main" id="{0DFCFD40-0054-4411-A397-064E919F9FA6}"/>
                  </a:ext>
                </a:extLst>
              </p:cNvPr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4" name="Google Shape;2601;p55">
            <a:extLst>
              <a:ext uri="{FF2B5EF4-FFF2-40B4-BE49-F238E27FC236}">
                <a16:creationId xmlns:a16="http://schemas.microsoft.com/office/drawing/2014/main" id="{8282237F-1829-4FD0-A15D-F11D7606953E}"/>
              </a:ext>
            </a:extLst>
          </p:cNvPr>
          <p:cNvGrpSpPr/>
          <p:nvPr/>
        </p:nvGrpSpPr>
        <p:grpSpPr>
          <a:xfrm rot="20353017" flipH="1">
            <a:off x="8150920" y="-266219"/>
            <a:ext cx="1192718" cy="1186969"/>
            <a:chOff x="6949494" y="115347"/>
            <a:chExt cx="1755643" cy="2194516"/>
          </a:xfrm>
        </p:grpSpPr>
        <p:sp>
          <p:nvSpPr>
            <p:cNvPr id="245" name="Google Shape;2602;p55">
              <a:extLst>
                <a:ext uri="{FF2B5EF4-FFF2-40B4-BE49-F238E27FC236}">
                  <a16:creationId xmlns:a16="http://schemas.microsoft.com/office/drawing/2014/main" id="{B4503961-57F0-41DC-8D70-4016DBC697F3}"/>
                </a:ext>
              </a:extLst>
            </p:cNvPr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46" name="Google Shape;2603;p55">
              <a:extLst>
                <a:ext uri="{FF2B5EF4-FFF2-40B4-BE49-F238E27FC236}">
                  <a16:creationId xmlns:a16="http://schemas.microsoft.com/office/drawing/2014/main" id="{C6611ECE-73DC-49FA-9685-C4CA012DD4CD}"/>
                </a:ext>
              </a:extLst>
            </p:cNvPr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247" name="Google Shape;2604;p55">
                <a:extLst>
                  <a:ext uri="{FF2B5EF4-FFF2-40B4-BE49-F238E27FC236}">
                    <a16:creationId xmlns:a16="http://schemas.microsoft.com/office/drawing/2014/main" id="{72C341FE-D88D-47E8-9231-EFA81B641BB2}"/>
                  </a:ext>
                </a:extLst>
              </p:cNvPr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605;p55">
                <a:extLst>
                  <a:ext uri="{FF2B5EF4-FFF2-40B4-BE49-F238E27FC236}">
                    <a16:creationId xmlns:a16="http://schemas.microsoft.com/office/drawing/2014/main" id="{10DA01FC-1807-4E30-90DB-A07B9A90FE91}"/>
                  </a:ext>
                </a:extLst>
              </p:cNvPr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606;p55">
                <a:extLst>
                  <a:ext uri="{FF2B5EF4-FFF2-40B4-BE49-F238E27FC236}">
                    <a16:creationId xmlns:a16="http://schemas.microsoft.com/office/drawing/2014/main" id="{629B0B22-3DF2-4AB8-AC20-D8AD665B848D}"/>
                  </a:ext>
                </a:extLst>
              </p:cNvPr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607;p55">
                <a:extLst>
                  <a:ext uri="{FF2B5EF4-FFF2-40B4-BE49-F238E27FC236}">
                    <a16:creationId xmlns:a16="http://schemas.microsoft.com/office/drawing/2014/main" id="{266795AC-61ED-422A-996E-0CEC2D094427}"/>
                  </a:ext>
                </a:extLst>
              </p:cNvPr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608;p55">
                <a:extLst>
                  <a:ext uri="{FF2B5EF4-FFF2-40B4-BE49-F238E27FC236}">
                    <a16:creationId xmlns:a16="http://schemas.microsoft.com/office/drawing/2014/main" id="{A2E84D66-1854-4931-85F5-347F28AB44E0}"/>
                  </a:ext>
                </a:extLst>
              </p:cNvPr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609;p55">
                <a:extLst>
                  <a:ext uri="{FF2B5EF4-FFF2-40B4-BE49-F238E27FC236}">
                    <a16:creationId xmlns:a16="http://schemas.microsoft.com/office/drawing/2014/main" id="{B7E03779-0BFA-4C2C-9789-D4B86BE07CC7}"/>
                  </a:ext>
                </a:extLst>
              </p:cNvPr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610;p55">
                <a:extLst>
                  <a:ext uri="{FF2B5EF4-FFF2-40B4-BE49-F238E27FC236}">
                    <a16:creationId xmlns:a16="http://schemas.microsoft.com/office/drawing/2014/main" id="{681CD1FB-4FC5-457D-97E8-C8799386E6ED}"/>
                  </a:ext>
                </a:extLst>
              </p:cNvPr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611;p55">
                <a:extLst>
                  <a:ext uri="{FF2B5EF4-FFF2-40B4-BE49-F238E27FC236}">
                    <a16:creationId xmlns:a16="http://schemas.microsoft.com/office/drawing/2014/main" id="{719832C5-AD9F-4E9A-A93E-43B89CF02680}"/>
                  </a:ext>
                </a:extLst>
              </p:cNvPr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612;p55">
                <a:extLst>
                  <a:ext uri="{FF2B5EF4-FFF2-40B4-BE49-F238E27FC236}">
                    <a16:creationId xmlns:a16="http://schemas.microsoft.com/office/drawing/2014/main" id="{E242F487-7BA4-409F-92E4-A25C3090EE14}"/>
                  </a:ext>
                </a:extLst>
              </p:cNvPr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613;p55">
                <a:extLst>
                  <a:ext uri="{FF2B5EF4-FFF2-40B4-BE49-F238E27FC236}">
                    <a16:creationId xmlns:a16="http://schemas.microsoft.com/office/drawing/2014/main" id="{34FC0D91-8DF4-4B9C-94E2-D9C958327467}"/>
                  </a:ext>
                </a:extLst>
              </p:cNvPr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614;p55">
                <a:extLst>
                  <a:ext uri="{FF2B5EF4-FFF2-40B4-BE49-F238E27FC236}">
                    <a16:creationId xmlns:a16="http://schemas.microsoft.com/office/drawing/2014/main" id="{565A3A00-AF71-4DFF-84BA-E686FC74E76B}"/>
                  </a:ext>
                </a:extLst>
              </p:cNvPr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615;p55">
                <a:extLst>
                  <a:ext uri="{FF2B5EF4-FFF2-40B4-BE49-F238E27FC236}">
                    <a16:creationId xmlns:a16="http://schemas.microsoft.com/office/drawing/2014/main" id="{D1C3C252-01F2-4521-B0BC-C69356063F2D}"/>
                  </a:ext>
                </a:extLst>
              </p:cNvPr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616;p55">
                <a:extLst>
                  <a:ext uri="{FF2B5EF4-FFF2-40B4-BE49-F238E27FC236}">
                    <a16:creationId xmlns:a16="http://schemas.microsoft.com/office/drawing/2014/main" id="{F56F0A89-DDDB-4D4C-8A63-460A6166F3F3}"/>
                  </a:ext>
                </a:extLst>
              </p:cNvPr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17;p55">
                <a:extLst>
                  <a:ext uri="{FF2B5EF4-FFF2-40B4-BE49-F238E27FC236}">
                    <a16:creationId xmlns:a16="http://schemas.microsoft.com/office/drawing/2014/main" id="{685F12C9-E8EF-4DFA-BF7C-D62C4F1EEAA7}"/>
                  </a:ext>
                </a:extLst>
              </p:cNvPr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8;p55">
                <a:extLst>
                  <a:ext uri="{FF2B5EF4-FFF2-40B4-BE49-F238E27FC236}">
                    <a16:creationId xmlns:a16="http://schemas.microsoft.com/office/drawing/2014/main" id="{A752DFB6-9222-4458-A281-1642A5F414B6}"/>
                  </a:ext>
                </a:extLst>
              </p:cNvPr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19;p55">
                <a:extLst>
                  <a:ext uri="{FF2B5EF4-FFF2-40B4-BE49-F238E27FC236}">
                    <a16:creationId xmlns:a16="http://schemas.microsoft.com/office/drawing/2014/main" id="{CC318EAC-92E3-4D6D-9BC0-17367717A247}"/>
                  </a:ext>
                </a:extLst>
              </p:cNvPr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20;p55">
                <a:extLst>
                  <a:ext uri="{FF2B5EF4-FFF2-40B4-BE49-F238E27FC236}">
                    <a16:creationId xmlns:a16="http://schemas.microsoft.com/office/drawing/2014/main" id="{F1470E7B-EBCA-47EB-8C7A-AC2AF6D45C5F}"/>
                  </a:ext>
                </a:extLst>
              </p:cNvPr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21;p55">
                <a:extLst>
                  <a:ext uri="{FF2B5EF4-FFF2-40B4-BE49-F238E27FC236}">
                    <a16:creationId xmlns:a16="http://schemas.microsoft.com/office/drawing/2014/main" id="{936FD5EA-F6DD-44A3-95E1-8ACAEC54A39E}"/>
                  </a:ext>
                </a:extLst>
              </p:cNvPr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22;p55">
                <a:extLst>
                  <a:ext uri="{FF2B5EF4-FFF2-40B4-BE49-F238E27FC236}">
                    <a16:creationId xmlns:a16="http://schemas.microsoft.com/office/drawing/2014/main" id="{E666FA63-3616-41AF-B696-70EDBFA2B687}"/>
                  </a:ext>
                </a:extLst>
              </p:cNvPr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23;p55">
                <a:extLst>
                  <a:ext uri="{FF2B5EF4-FFF2-40B4-BE49-F238E27FC236}">
                    <a16:creationId xmlns:a16="http://schemas.microsoft.com/office/drawing/2014/main" id="{04FD1835-7080-4BA9-91CC-98A3F14CB99C}"/>
                  </a:ext>
                </a:extLst>
              </p:cNvPr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24;p55">
                <a:extLst>
                  <a:ext uri="{FF2B5EF4-FFF2-40B4-BE49-F238E27FC236}">
                    <a16:creationId xmlns:a16="http://schemas.microsoft.com/office/drawing/2014/main" id="{7CF2FA1E-8C4A-473F-B264-7480D152B7DA}"/>
                  </a:ext>
                </a:extLst>
              </p:cNvPr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2625;p55">
                <a:extLst>
                  <a:ext uri="{FF2B5EF4-FFF2-40B4-BE49-F238E27FC236}">
                    <a16:creationId xmlns:a16="http://schemas.microsoft.com/office/drawing/2014/main" id="{4FDD60F1-1FAB-40F9-9D71-874F0DD2963A}"/>
                  </a:ext>
                </a:extLst>
              </p:cNvPr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2626;p55">
                <a:extLst>
                  <a:ext uri="{FF2B5EF4-FFF2-40B4-BE49-F238E27FC236}">
                    <a16:creationId xmlns:a16="http://schemas.microsoft.com/office/drawing/2014/main" id="{16B4E829-8945-46C2-BBF2-627DFF045FD7}"/>
                  </a:ext>
                </a:extLst>
              </p:cNvPr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627;p55">
                <a:extLst>
                  <a:ext uri="{FF2B5EF4-FFF2-40B4-BE49-F238E27FC236}">
                    <a16:creationId xmlns:a16="http://schemas.microsoft.com/office/drawing/2014/main" id="{7B002B99-294E-4DAF-945D-7031F9FD0A47}"/>
                  </a:ext>
                </a:extLst>
              </p:cNvPr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628;p55">
                <a:extLst>
                  <a:ext uri="{FF2B5EF4-FFF2-40B4-BE49-F238E27FC236}">
                    <a16:creationId xmlns:a16="http://schemas.microsoft.com/office/drawing/2014/main" id="{FE6ED75A-5403-4181-819E-FD1430EE69E0}"/>
                  </a:ext>
                </a:extLst>
              </p:cNvPr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629;p55">
                <a:extLst>
                  <a:ext uri="{FF2B5EF4-FFF2-40B4-BE49-F238E27FC236}">
                    <a16:creationId xmlns:a16="http://schemas.microsoft.com/office/drawing/2014/main" id="{6D018674-734D-4107-9C84-3CC6A284B2E8}"/>
                  </a:ext>
                </a:extLst>
              </p:cNvPr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630;p55">
                <a:extLst>
                  <a:ext uri="{FF2B5EF4-FFF2-40B4-BE49-F238E27FC236}">
                    <a16:creationId xmlns:a16="http://schemas.microsoft.com/office/drawing/2014/main" id="{8BCC9420-A862-47C2-BD88-969A09CF91D8}"/>
                  </a:ext>
                </a:extLst>
              </p:cNvPr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74" name="Google Shape;2675;p56">
            <a:extLst>
              <a:ext uri="{FF2B5EF4-FFF2-40B4-BE49-F238E27FC236}">
                <a16:creationId xmlns:a16="http://schemas.microsoft.com/office/drawing/2014/main" id="{13836322-9A6A-43C4-A58F-BF66C542D3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498" r="27031"/>
          <a:stretch/>
        </p:blipFill>
        <p:spPr>
          <a:xfrm>
            <a:off x="241616" y="880227"/>
            <a:ext cx="3558058" cy="34808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CF8B46-79AA-49D1-BCC2-7F874C9BD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8"/>
    </mc:Choice>
    <mc:Fallback xmlns="">
      <p:transition spd="slow" advTm="7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3" name="Google Shape;3653;p65"/>
          <p:cNvGrpSpPr/>
          <p:nvPr/>
        </p:nvGrpSpPr>
        <p:grpSpPr>
          <a:xfrm>
            <a:off x="4719388" y="3000355"/>
            <a:ext cx="362632" cy="365280"/>
            <a:chOff x="3754249" y="3073755"/>
            <a:chExt cx="362632" cy="365280"/>
          </a:xfrm>
        </p:grpSpPr>
        <p:sp>
          <p:nvSpPr>
            <p:cNvPr id="3654" name="Google Shape;3654;p65"/>
            <p:cNvSpPr/>
            <p:nvPr/>
          </p:nvSpPr>
          <p:spPr>
            <a:xfrm>
              <a:off x="3754249" y="3073755"/>
              <a:ext cx="362632" cy="365280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5" name="Google Shape;3655;p65"/>
            <p:cNvSpPr/>
            <p:nvPr/>
          </p:nvSpPr>
          <p:spPr>
            <a:xfrm>
              <a:off x="3838984" y="3177475"/>
              <a:ext cx="193163" cy="158325"/>
            </a:xfrm>
            <a:custGeom>
              <a:avLst/>
              <a:gdLst/>
              <a:ahLst/>
              <a:cxnLst/>
              <a:rect l="l" t="t" r="r" b="b"/>
              <a:pathLst>
                <a:path w="14144" h="11509" extrusionOk="0">
                  <a:moveTo>
                    <a:pt x="9774" y="0"/>
                  </a:moveTo>
                  <a:cubicBezTo>
                    <a:pt x="7906" y="0"/>
                    <a:pt x="6539" y="1735"/>
                    <a:pt x="6972" y="3569"/>
                  </a:cubicBezTo>
                  <a:cubicBezTo>
                    <a:pt x="4537" y="3436"/>
                    <a:pt x="2402" y="2302"/>
                    <a:pt x="968" y="534"/>
                  </a:cubicBezTo>
                  <a:lnTo>
                    <a:pt x="968" y="534"/>
                  </a:lnTo>
                  <a:cubicBezTo>
                    <a:pt x="234" y="1835"/>
                    <a:pt x="568" y="3536"/>
                    <a:pt x="1869" y="4403"/>
                  </a:cubicBezTo>
                  <a:cubicBezTo>
                    <a:pt x="1402" y="4403"/>
                    <a:pt x="968" y="4270"/>
                    <a:pt x="568" y="4036"/>
                  </a:cubicBezTo>
                  <a:lnTo>
                    <a:pt x="568" y="4036"/>
                  </a:lnTo>
                  <a:cubicBezTo>
                    <a:pt x="534" y="5404"/>
                    <a:pt x="1502" y="6638"/>
                    <a:pt x="2903" y="6939"/>
                  </a:cubicBezTo>
                  <a:cubicBezTo>
                    <a:pt x="2651" y="6997"/>
                    <a:pt x="2399" y="7032"/>
                    <a:pt x="2140" y="7032"/>
                  </a:cubicBezTo>
                  <a:cubicBezTo>
                    <a:pt x="1954" y="7032"/>
                    <a:pt x="1764" y="7014"/>
                    <a:pt x="1568" y="6972"/>
                  </a:cubicBezTo>
                  <a:lnTo>
                    <a:pt x="1568" y="6972"/>
                  </a:lnTo>
                  <a:cubicBezTo>
                    <a:pt x="1935" y="8139"/>
                    <a:pt x="3036" y="8973"/>
                    <a:pt x="4304" y="9007"/>
                  </a:cubicBezTo>
                  <a:cubicBezTo>
                    <a:pt x="3243" y="9809"/>
                    <a:pt x="1960" y="10243"/>
                    <a:pt x="647" y="10243"/>
                  </a:cubicBezTo>
                  <a:cubicBezTo>
                    <a:pt x="432" y="10243"/>
                    <a:pt x="216" y="10231"/>
                    <a:pt x="1" y="10208"/>
                  </a:cubicBezTo>
                  <a:lnTo>
                    <a:pt x="1" y="10208"/>
                  </a:lnTo>
                  <a:cubicBezTo>
                    <a:pt x="1268" y="11008"/>
                    <a:pt x="2803" y="11508"/>
                    <a:pt x="4437" y="11508"/>
                  </a:cubicBezTo>
                  <a:cubicBezTo>
                    <a:pt x="9841" y="11508"/>
                    <a:pt x="12876" y="6939"/>
                    <a:pt x="12710" y="2869"/>
                  </a:cubicBezTo>
                  <a:cubicBezTo>
                    <a:pt x="13277" y="2469"/>
                    <a:pt x="13744" y="1935"/>
                    <a:pt x="14144" y="1368"/>
                  </a:cubicBezTo>
                  <a:lnTo>
                    <a:pt x="14144" y="1368"/>
                  </a:lnTo>
                  <a:cubicBezTo>
                    <a:pt x="13610" y="1601"/>
                    <a:pt x="13077" y="1735"/>
                    <a:pt x="12476" y="1835"/>
                  </a:cubicBezTo>
                  <a:cubicBezTo>
                    <a:pt x="13077" y="1468"/>
                    <a:pt x="13544" y="901"/>
                    <a:pt x="13744" y="200"/>
                  </a:cubicBezTo>
                  <a:lnTo>
                    <a:pt x="13744" y="200"/>
                  </a:lnTo>
                  <a:cubicBezTo>
                    <a:pt x="13177" y="534"/>
                    <a:pt x="12576" y="801"/>
                    <a:pt x="11909" y="901"/>
                  </a:cubicBezTo>
                  <a:cubicBezTo>
                    <a:pt x="11375" y="367"/>
                    <a:pt x="10608" y="0"/>
                    <a:pt x="9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56" name="Google Shape;3656;p65"/>
          <p:cNvSpPr txBox="1">
            <a:spLocks noGrp="1"/>
          </p:cNvSpPr>
          <p:nvPr>
            <p:ph type="subTitle" idx="1"/>
          </p:nvPr>
        </p:nvSpPr>
        <p:spPr>
          <a:xfrm>
            <a:off x="1600200" y="1984611"/>
            <a:ext cx="594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Do you have any questions?</a:t>
            </a:r>
            <a:endParaRPr sz="18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</a:t>
            </a:r>
            <a:r>
              <a:rPr lang="en" dirty="0"/>
              <a:t>aneri.dipal@yahoo.com</a:t>
            </a:r>
            <a:endParaRPr dirty="0"/>
          </a:p>
        </p:txBody>
      </p:sp>
      <p:sp>
        <p:nvSpPr>
          <p:cNvPr id="3658" name="Google Shape;3658;p65"/>
          <p:cNvSpPr txBox="1">
            <a:spLocks noGrp="1"/>
          </p:cNvSpPr>
          <p:nvPr>
            <p:ph type="title"/>
          </p:nvPr>
        </p:nvSpPr>
        <p:spPr>
          <a:xfrm>
            <a:off x="1715838" y="571175"/>
            <a:ext cx="5712300" cy="109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3659" name="Google Shape;3659;p65"/>
          <p:cNvGrpSpPr/>
          <p:nvPr/>
        </p:nvGrpSpPr>
        <p:grpSpPr>
          <a:xfrm>
            <a:off x="3404625" y="3000355"/>
            <a:ext cx="362595" cy="365303"/>
            <a:chOff x="2871225" y="3073755"/>
            <a:chExt cx="362595" cy="365303"/>
          </a:xfrm>
        </p:grpSpPr>
        <p:sp>
          <p:nvSpPr>
            <p:cNvPr id="3660" name="Google Shape;3660;p65"/>
            <p:cNvSpPr/>
            <p:nvPr/>
          </p:nvSpPr>
          <p:spPr>
            <a:xfrm>
              <a:off x="2871225" y="3073755"/>
              <a:ext cx="362595" cy="365303"/>
            </a:xfrm>
            <a:custGeom>
              <a:avLst/>
              <a:gdLst/>
              <a:ahLst/>
              <a:cxnLst/>
              <a:rect l="l" t="t" r="r" b="b"/>
              <a:pathLst>
                <a:path w="26554" h="26553" extrusionOk="0">
                  <a:moveTo>
                    <a:pt x="3537" y="0"/>
                  </a:moveTo>
                  <a:cubicBezTo>
                    <a:pt x="1569" y="0"/>
                    <a:pt x="1" y="1602"/>
                    <a:pt x="1" y="3536"/>
                  </a:cubicBezTo>
                  <a:lnTo>
                    <a:pt x="1" y="23050"/>
                  </a:lnTo>
                  <a:cubicBezTo>
                    <a:pt x="1" y="24985"/>
                    <a:pt x="1569" y="26553"/>
                    <a:pt x="3537" y="26553"/>
                  </a:cubicBezTo>
                  <a:lnTo>
                    <a:pt x="23017" y="26553"/>
                  </a:lnTo>
                  <a:cubicBezTo>
                    <a:pt x="24952" y="26553"/>
                    <a:pt x="26553" y="24985"/>
                    <a:pt x="26553" y="23050"/>
                  </a:cubicBezTo>
                  <a:lnTo>
                    <a:pt x="26553" y="3536"/>
                  </a:lnTo>
                  <a:cubicBezTo>
                    <a:pt x="26553" y="1602"/>
                    <a:pt x="24952" y="0"/>
                    <a:pt x="230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65"/>
            <p:cNvSpPr/>
            <p:nvPr/>
          </p:nvSpPr>
          <p:spPr>
            <a:xfrm>
              <a:off x="3001974" y="3146025"/>
              <a:ext cx="101129" cy="220753"/>
            </a:xfrm>
            <a:custGeom>
              <a:avLst/>
              <a:gdLst/>
              <a:ahLst/>
              <a:cxnLst/>
              <a:rect l="l" t="t" r="r" b="b"/>
              <a:pathLst>
                <a:path w="7406" h="16046" extrusionOk="0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62" name="Google Shape;3662;p65"/>
          <p:cNvGrpSpPr/>
          <p:nvPr/>
        </p:nvGrpSpPr>
        <p:grpSpPr>
          <a:xfrm>
            <a:off x="4061988" y="3000355"/>
            <a:ext cx="362632" cy="365280"/>
            <a:chOff x="3302758" y="3073755"/>
            <a:chExt cx="362632" cy="365280"/>
          </a:xfrm>
        </p:grpSpPr>
        <p:sp>
          <p:nvSpPr>
            <p:cNvPr id="3663" name="Google Shape;3663;p65"/>
            <p:cNvSpPr/>
            <p:nvPr/>
          </p:nvSpPr>
          <p:spPr>
            <a:xfrm>
              <a:off x="3302758" y="3073755"/>
              <a:ext cx="362632" cy="365280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65"/>
            <p:cNvSpPr/>
            <p:nvPr/>
          </p:nvSpPr>
          <p:spPr>
            <a:xfrm>
              <a:off x="3384760" y="3156357"/>
              <a:ext cx="198640" cy="200090"/>
            </a:xfrm>
            <a:custGeom>
              <a:avLst/>
              <a:gdLst/>
              <a:ahLst/>
              <a:cxnLst/>
              <a:rect l="l" t="t" r="r" b="b"/>
              <a:pathLst>
                <a:path w="14545" h="14545" extrusionOk="0">
                  <a:moveTo>
                    <a:pt x="7272" y="1302"/>
                  </a:moveTo>
                  <a:cubicBezTo>
                    <a:pt x="9207" y="1302"/>
                    <a:pt x="9441" y="1335"/>
                    <a:pt x="10208" y="1368"/>
                  </a:cubicBezTo>
                  <a:cubicBezTo>
                    <a:pt x="10942" y="1402"/>
                    <a:pt x="11309" y="1502"/>
                    <a:pt x="11575" y="1602"/>
                  </a:cubicBezTo>
                  <a:cubicBezTo>
                    <a:pt x="11909" y="1735"/>
                    <a:pt x="12142" y="1902"/>
                    <a:pt x="12409" y="2169"/>
                  </a:cubicBezTo>
                  <a:cubicBezTo>
                    <a:pt x="12676" y="2403"/>
                    <a:pt x="12810" y="2636"/>
                    <a:pt x="12943" y="3003"/>
                  </a:cubicBezTo>
                  <a:cubicBezTo>
                    <a:pt x="13043" y="3236"/>
                    <a:pt x="13177" y="3637"/>
                    <a:pt x="13210" y="4337"/>
                  </a:cubicBezTo>
                  <a:cubicBezTo>
                    <a:pt x="13243" y="5104"/>
                    <a:pt x="13243" y="5338"/>
                    <a:pt x="13243" y="7273"/>
                  </a:cubicBezTo>
                  <a:cubicBezTo>
                    <a:pt x="13243" y="9241"/>
                    <a:pt x="13243" y="9474"/>
                    <a:pt x="13210" y="10241"/>
                  </a:cubicBezTo>
                  <a:cubicBezTo>
                    <a:pt x="13177" y="10942"/>
                    <a:pt x="13043" y="11342"/>
                    <a:pt x="12943" y="11576"/>
                  </a:cubicBezTo>
                  <a:cubicBezTo>
                    <a:pt x="12810" y="11909"/>
                    <a:pt x="12676" y="12176"/>
                    <a:pt x="12409" y="12410"/>
                  </a:cubicBezTo>
                  <a:cubicBezTo>
                    <a:pt x="12142" y="12677"/>
                    <a:pt x="11909" y="12843"/>
                    <a:pt x="11575" y="12977"/>
                  </a:cubicBezTo>
                  <a:cubicBezTo>
                    <a:pt x="11309" y="13077"/>
                    <a:pt x="10942" y="13177"/>
                    <a:pt x="10208" y="13210"/>
                  </a:cubicBezTo>
                  <a:cubicBezTo>
                    <a:pt x="9441" y="13244"/>
                    <a:pt x="9207" y="13244"/>
                    <a:pt x="7272" y="13244"/>
                  </a:cubicBezTo>
                  <a:cubicBezTo>
                    <a:pt x="5338" y="13244"/>
                    <a:pt x="5104" y="13244"/>
                    <a:pt x="4337" y="13210"/>
                  </a:cubicBezTo>
                  <a:cubicBezTo>
                    <a:pt x="3636" y="13177"/>
                    <a:pt x="3236" y="13077"/>
                    <a:pt x="2969" y="12977"/>
                  </a:cubicBezTo>
                  <a:cubicBezTo>
                    <a:pt x="2636" y="12843"/>
                    <a:pt x="2402" y="12677"/>
                    <a:pt x="2135" y="12410"/>
                  </a:cubicBezTo>
                  <a:cubicBezTo>
                    <a:pt x="1902" y="12176"/>
                    <a:pt x="1735" y="11909"/>
                    <a:pt x="1602" y="11576"/>
                  </a:cubicBezTo>
                  <a:cubicBezTo>
                    <a:pt x="1502" y="11309"/>
                    <a:pt x="1368" y="10942"/>
                    <a:pt x="1335" y="10241"/>
                  </a:cubicBezTo>
                  <a:cubicBezTo>
                    <a:pt x="1301" y="9474"/>
                    <a:pt x="1301" y="9241"/>
                    <a:pt x="1301" y="7273"/>
                  </a:cubicBezTo>
                  <a:cubicBezTo>
                    <a:pt x="1301" y="5338"/>
                    <a:pt x="1301" y="5104"/>
                    <a:pt x="1335" y="4337"/>
                  </a:cubicBezTo>
                  <a:cubicBezTo>
                    <a:pt x="1368" y="3637"/>
                    <a:pt x="1502" y="3236"/>
                    <a:pt x="1602" y="3003"/>
                  </a:cubicBezTo>
                  <a:cubicBezTo>
                    <a:pt x="1735" y="2669"/>
                    <a:pt x="1902" y="2403"/>
                    <a:pt x="2135" y="2169"/>
                  </a:cubicBezTo>
                  <a:cubicBezTo>
                    <a:pt x="2402" y="1902"/>
                    <a:pt x="2636" y="1735"/>
                    <a:pt x="2969" y="1602"/>
                  </a:cubicBezTo>
                  <a:cubicBezTo>
                    <a:pt x="3236" y="1502"/>
                    <a:pt x="3636" y="1402"/>
                    <a:pt x="4337" y="1368"/>
                  </a:cubicBezTo>
                  <a:cubicBezTo>
                    <a:pt x="5104" y="1335"/>
                    <a:pt x="5338" y="1302"/>
                    <a:pt x="7272" y="1302"/>
                  </a:cubicBezTo>
                  <a:close/>
                  <a:moveTo>
                    <a:pt x="7272" y="1"/>
                  </a:moveTo>
                  <a:cubicBezTo>
                    <a:pt x="5304" y="1"/>
                    <a:pt x="5037" y="1"/>
                    <a:pt x="4270" y="34"/>
                  </a:cubicBezTo>
                  <a:cubicBezTo>
                    <a:pt x="3503" y="68"/>
                    <a:pt x="2969" y="201"/>
                    <a:pt x="2502" y="368"/>
                  </a:cubicBezTo>
                  <a:cubicBezTo>
                    <a:pt x="2035" y="568"/>
                    <a:pt x="1635" y="801"/>
                    <a:pt x="1201" y="1235"/>
                  </a:cubicBezTo>
                  <a:cubicBezTo>
                    <a:pt x="801" y="1635"/>
                    <a:pt x="568" y="2036"/>
                    <a:pt x="367" y="2503"/>
                  </a:cubicBezTo>
                  <a:cubicBezTo>
                    <a:pt x="201" y="2970"/>
                    <a:pt x="67" y="3503"/>
                    <a:pt x="34" y="4271"/>
                  </a:cubicBezTo>
                  <a:cubicBezTo>
                    <a:pt x="0" y="5038"/>
                    <a:pt x="0" y="5305"/>
                    <a:pt x="0" y="7273"/>
                  </a:cubicBezTo>
                  <a:cubicBezTo>
                    <a:pt x="0" y="9241"/>
                    <a:pt x="0" y="9508"/>
                    <a:pt x="34" y="10275"/>
                  </a:cubicBezTo>
                  <a:cubicBezTo>
                    <a:pt x="67" y="11042"/>
                    <a:pt x="201" y="11576"/>
                    <a:pt x="367" y="12043"/>
                  </a:cubicBezTo>
                  <a:cubicBezTo>
                    <a:pt x="568" y="12543"/>
                    <a:pt x="801" y="12943"/>
                    <a:pt x="1201" y="13344"/>
                  </a:cubicBezTo>
                  <a:cubicBezTo>
                    <a:pt x="1635" y="13744"/>
                    <a:pt x="2035" y="13977"/>
                    <a:pt x="2502" y="14178"/>
                  </a:cubicBezTo>
                  <a:cubicBezTo>
                    <a:pt x="2969" y="14344"/>
                    <a:pt x="3503" y="14478"/>
                    <a:pt x="4270" y="14511"/>
                  </a:cubicBezTo>
                  <a:cubicBezTo>
                    <a:pt x="5037" y="14545"/>
                    <a:pt x="5304" y="14545"/>
                    <a:pt x="7272" y="14545"/>
                  </a:cubicBezTo>
                  <a:cubicBezTo>
                    <a:pt x="9240" y="14545"/>
                    <a:pt x="9507" y="14545"/>
                    <a:pt x="10274" y="14511"/>
                  </a:cubicBezTo>
                  <a:cubicBezTo>
                    <a:pt x="11042" y="14478"/>
                    <a:pt x="11575" y="14344"/>
                    <a:pt x="12042" y="14178"/>
                  </a:cubicBezTo>
                  <a:cubicBezTo>
                    <a:pt x="12509" y="13977"/>
                    <a:pt x="12943" y="13744"/>
                    <a:pt x="13343" y="13344"/>
                  </a:cubicBezTo>
                  <a:cubicBezTo>
                    <a:pt x="13744" y="12943"/>
                    <a:pt x="13977" y="12543"/>
                    <a:pt x="14177" y="12043"/>
                  </a:cubicBezTo>
                  <a:cubicBezTo>
                    <a:pt x="14344" y="11576"/>
                    <a:pt x="14477" y="11042"/>
                    <a:pt x="14511" y="10275"/>
                  </a:cubicBezTo>
                  <a:cubicBezTo>
                    <a:pt x="14544" y="9508"/>
                    <a:pt x="14544" y="9241"/>
                    <a:pt x="14544" y="7273"/>
                  </a:cubicBezTo>
                  <a:cubicBezTo>
                    <a:pt x="14544" y="5305"/>
                    <a:pt x="14544" y="5038"/>
                    <a:pt x="14511" y="4271"/>
                  </a:cubicBezTo>
                  <a:cubicBezTo>
                    <a:pt x="14477" y="3503"/>
                    <a:pt x="14344" y="2970"/>
                    <a:pt x="14177" y="2503"/>
                  </a:cubicBezTo>
                  <a:cubicBezTo>
                    <a:pt x="13977" y="2036"/>
                    <a:pt x="13744" y="1635"/>
                    <a:pt x="13343" y="1235"/>
                  </a:cubicBezTo>
                  <a:cubicBezTo>
                    <a:pt x="12943" y="801"/>
                    <a:pt x="12509" y="568"/>
                    <a:pt x="12042" y="368"/>
                  </a:cubicBezTo>
                  <a:cubicBezTo>
                    <a:pt x="11575" y="201"/>
                    <a:pt x="11042" y="68"/>
                    <a:pt x="10274" y="34"/>
                  </a:cubicBezTo>
                  <a:cubicBezTo>
                    <a:pt x="9507" y="1"/>
                    <a:pt x="9240" y="1"/>
                    <a:pt x="7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65"/>
            <p:cNvSpPr/>
            <p:nvPr/>
          </p:nvSpPr>
          <p:spPr>
            <a:xfrm>
              <a:off x="3433055" y="3205004"/>
              <a:ext cx="102058" cy="103257"/>
            </a:xfrm>
            <a:custGeom>
              <a:avLst/>
              <a:gdLst/>
              <a:ahLst/>
              <a:cxnLst/>
              <a:rect l="l" t="t" r="r" b="b"/>
              <a:pathLst>
                <a:path w="7473" h="7506" extrusionOk="0">
                  <a:moveTo>
                    <a:pt x="3736" y="1335"/>
                  </a:moveTo>
                  <a:cubicBezTo>
                    <a:pt x="5071" y="1335"/>
                    <a:pt x="6171" y="2402"/>
                    <a:pt x="6171" y="3737"/>
                  </a:cubicBezTo>
                  <a:cubicBezTo>
                    <a:pt x="6171" y="5104"/>
                    <a:pt x="5071" y="6172"/>
                    <a:pt x="3736" y="6172"/>
                  </a:cubicBezTo>
                  <a:cubicBezTo>
                    <a:pt x="2402" y="6172"/>
                    <a:pt x="1301" y="5071"/>
                    <a:pt x="1301" y="3737"/>
                  </a:cubicBezTo>
                  <a:cubicBezTo>
                    <a:pt x="1301" y="2402"/>
                    <a:pt x="2402" y="1335"/>
                    <a:pt x="3736" y="1335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506"/>
                    <a:pt x="3736" y="7506"/>
                  </a:cubicBezTo>
                  <a:cubicBezTo>
                    <a:pt x="5804" y="7506"/>
                    <a:pt x="7472" y="5805"/>
                    <a:pt x="7472" y="3737"/>
                  </a:cubicBezTo>
                  <a:cubicBezTo>
                    <a:pt x="7472" y="1669"/>
                    <a:pt x="5804" y="1"/>
                    <a:pt x="3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65"/>
            <p:cNvSpPr/>
            <p:nvPr/>
          </p:nvSpPr>
          <p:spPr>
            <a:xfrm>
              <a:off x="3525082" y="3191232"/>
              <a:ext cx="24159" cy="23882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901" y="1"/>
                  </a:moveTo>
                  <a:cubicBezTo>
                    <a:pt x="401" y="1"/>
                    <a:pt x="0" y="368"/>
                    <a:pt x="0" y="868"/>
                  </a:cubicBezTo>
                  <a:cubicBezTo>
                    <a:pt x="0" y="1335"/>
                    <a:pt x="401" y="1736"/>
                    <a:pt x="901" y="1736"/>
                  </a:cubicBezTo>
                  <a:cubicBezTo>
                    <a:pt x="1368" y="1736"/>
                    <a:pt x="1768" y="1335"/>
                    <a:pt x="1768" y="868"/>
                  </a:cubicBezTo>
                  <a:cubicBezTo>
                    <a:pt x="1768" y="368"/>
                    <a:pt x="1368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67" name="Google Shape;3667;p65"/>
          <p:cNvGrpSpPr/>
          <p:nvPr/>
        </p:nvGrpSpPr>
        <p:grpSpPr>
          <a:xfrm>
            <a:off x="5376788" y="3000121"/>
            <a:ext cx="362581" cy="365771"/>
            <a:chOff x="5910188" y="3073521"/>
            <a:chExt cx="362581" cy="365771"/>
          </a:xfrm>
        </p:grpSpPr>
        <p:sp>
          <p:nvSpPr>
            <p:cNvPr id="3668" name="Google Shape;3668;p65"/>
            <p:cNvSpPr/>
            <p:nvPr/>
          </p:nvSpPr>
          <p:spPr>
            <a:xfrm>
              <a:off x="5910188" y="3073521"/>
              <a:ext cx="362581" cy="365771"/>
            </a:xfrm>
            <a:custGeom>
              <a:avLst/>
              <a:gdLst/>
              <a:ahLst/>
              <a:cxnLst/>
              <a:rect l="l" t="t" r="r" b="b"/>
              <a:pathLst>
                <a:path w="26553" h="26587" extrusionOk="0">
                  <a:moveTo>
                    <a:pt x="3536" y="1"/>
                  </a:moveTo>
                  <a:cubicBezTo>
                    <a:pt x="1568" y="1"/>
                    <a:pt x="1" y="1602"/>
                    <a:pt x="1" y="3536"/>
                  </a:cubicBezTo>
                  <a:lnTo>
                    <a:pt x="1" y="23050"/>
                  </a:lnTo>
                  <a:cubicBezTo>
                    <a:pt x="1" y="24985"/>
                    <a:pt x="1568" y="26586"/>
                    <a:pt x="3536" y="26586"/>
                  </a:cubicBezTo>
                  <a:lnTo>
                    <a:pt x="23017" y="26586"/>
                  </a:lnTo>
                  <a:cubicBezTo>
                    <a:pt x="24985" y="26586"/>
                    <a:pt x="26553" y="24985"/>
                    <a:pt x="26553" y="23050"/>
                  </a:cubicBezTo>
                  <a:lnTo>
                    <a:pt x="26553" y="3536"/>
                  </a:lnTo>
                  <a:cubicBezTo>
                    <a:pt x="26553" y="1602"/>
                    <a:pt x="24985" y="1"/>
                    <a:pt x="230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65"/>
            <p:cNvSpPr/>
            <p:nvPr/>
          </p:nvSpPr>
          <p:spPr>
            <a:xfrm>
              <a:off x="6010388" y="3160946"/>
              <a:ext cx="167137" cy="190724"/>
            </a:xfrm>
            <a:custGeom>
              <a:avLst/>
              <a:gdLst/>
              <a:ahLst/>
              <a:cxnLst/>
              <a:rect l="l" t="t" r="r" b="b"/>
              <a:pathLst>
                <a:path w="184173" h="208442" extrusionOk="0">
                  <a:moveTo>
                    <a:pt x="97338" y="0"/>
                  </a:moveTo>
                  <a:lnTo>
                    <a:pt x="97338" y="92999"/>
                  </a:lnTo>
                  <a:lnTo>
                    <a:pt x="97273" y="143952"/>
                  </a:lnTo>
                  <a:cubicBezTo>
                    <a:pt x="97273" y="157554"/>
                    <a:pt x="88401" y="169101"/>
                    <a:pt x="76136" y="173179"/>
                  </a:cubicBezTo>
                  <a:cubicBezTo>
                    <a:pt x="73079" y="174179"/>
                    <a:pt x="69833" y="174730"/>
                    <a:pt x="66458" y="174730"/>
                  </a:cubicBezTo>
                  <a:cubicBezTo>
                    <a:pt x="65871" y="174730"/>
                    <a:pt x="65280" y="174713"/>
                    <a:pt x="64686" y="174679"/>
                  </a:cubicBezTo>
                  <a:cubicBezTo>
                    <a:pt x="59565" y="174386"/>
                    <a:pt x="54770" y="172853"/>
                    <a:pt x="50594" y="170374"/>
                  </a:cubicBezTo>
                  <a:cubicBezTo>
                    <a:pt x="41722" y="165057"/>
                    <a:pt x="35687" y="155434"/>
                    <a:pt x="35524" y="144408"/>
                  </a:cubicBezTo>
                  <a:cubicBezTo>
                    <a:pt x="35295" y="127185"/>
                    <a:pt x="49192" y="113158"/>
                    <a:pt x="66415" y="113158"/>
                  </a:cubicBezTo>
                  <a:cubicBezTo>
                    <a:pt x="69807" y="113158"/>
                    <a:pt x="73069" y="113713"/>
                    <a:pt x="76136" y="114692"/>
                  </a:cubicBezTo>
                  <a:lnTo>
                    <a:pt x="76136" y="89281"/>
                  </a:lnTo>
                  <a:lnTo>
                    <a:pt x="76136" y="80147"/>
                  </a:lnTo>
                  <a:cubicBezTo>
                    <a:pt x="72906" y="79658"/>
                    <a:pt x="69612" y="79429"/>
                    <a:pt x="66317" y="79429"/>
                  </a:cubicBezTo>
                  <a:cubicBezTo>
                    <a:pt x="47463" y="79429"/>
                    <a:pt x="29848" y="87258"/>
                    <a:pt x="17257" y="101350"/>
                  </a:cubicBezTo>
                  <a:cubicBezTo>
                    <a:pt x="7764" y="112017"/>
                    <a:pt x="2056" y="125619"/>
                    <a:pt x="1175" y="139874"/>
                  </a:cubicBezTo>
                  <a:cubicBezTo>
                    <a:pt x="1" y="158598"/>
                    <a:pt x="6851" y="176408"/>
                    <a:pt x="20160" y="189554"/>
                  </a:cubicBezTo>
                  <a:cubicBezTo>
                    <a:pt x="22117" y="191479"/>
                    <a:pt x="24172" y="193273"/>
                    <a:pt x="26292" y="194904"/>
                  </a:cubicBezTo>
                  <a:cubicBezTo>
                    <a:pt x="37709" y="203679"/>
                    <a:pt x="51638" y="208441"/>
                    <a:pt x="66317" y="208441"/>
                  </a:cubicBezTo>
                  <a:cubicBezTo>
                    <a:pt x="69612" y="208441"/>
                    <a:pt x="72906" y="208180"/>
                    <a:pt x="76136" y="207723"/>
                  </a:cubicBezTo>
                  <a:cubicBezTo>
                    <a:pt x="89836" y="205701"/>
                    <a:pt x="102492" y="199405"/>
                    <a:pt x="112474" y="189554"/>
                  </a:cubicBezTo>
                  <a:cubicBezTo>
                    <a:pt x="124739" y="177420"/>
                    <a:pt x="131491" y="161338"/>
                    <a:pt x="131589" y="144213"/>
                  </a:cubicBezTo>
                  <a:lnTo>
                    <a:pt x="131394" y="68143"/>
                  </a:lnTo>
                  <a:lnTo>
                    <a:pt x="131394" y="68143"/>
                  </a:lnTo>
                  <a:cubicBezTo>
                    <a:pt x="137265" y="72645"/>
                    <a:pt x="143659" y="76396"/>
                    <a:pt x="150509" y="79266"/>
                  </a:cubicBezTo>
                  <a:cubicBezTo>
                    <a:pt x="161133" y="83769"/>
                    <a:pt x="172368" y="86052"/>
                    <a:pt x="183927" y="86052"/>
                  </a:cubicBezTo>
                  <a:cubicBezTo>
                    <a:pt x="184009" y="86052"/>
                    <a:pt x="184091" y="86052"/>
                    <a:pt x="184173" y="86051"/>
                  </a:cubicBezTo>
                  <a:lnTo>
                    <a:pt x="184173" y="61358"/>
                  </a:lnTo>
                  <a:lnTo>
                    <a:pt x="184173" y="52192"/>
                  </a:lnTo>
                  <a:lnTo>
                    <a:pt x="184075" y="52192"/>
                  </a:lnTo>
                  <a:cubicBezTo>
                    <a:pt x="172168" y="52192"/>
                    <a:pt x="161176" y="48245"/>
                    <a:pt x="152336" y="41590"/>
                  </a:cubicBezTo>
                  <a:cubicBezTo>
                    <a:pt x="142223" y="33957"/>
                    <a:pt x="134949" y="22736"/>
                    <a:pt x="132372" y="9851"/>
                  </a:cubicBezTo>
                  <a:cubicBezTo>
                    <a:pt x="131752" y="6655"/>
                    <a:pt x="131394" y="3360"/>
                    <a:pt x="131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670" name="Google Shape;3670;p65"/>
          <p:cNvCxnSpPr/>
          <p:nvPr/>
        </p:nvCxnSpPr>
        <p:spPr>
          <a:xfrm>
            <a:off x="4047600" y="182344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1" name="Google Shape;3671;p65"/>
          <p:cNvGrpSpPr/>
          <p:nvPr/>
        </p:nvGrpSpPr>
        <p:grpSpPr>
          <a:xfrm>
            <a:off x="142496" y="1864852"/>
            <a:ext cx="947642" cy="914426"/>
            <a:chOff x="4464792" y="1820248"/>
            <a:chExt cx="947642" cy="914426"/>
          </a:xfrm>
        </p:grpSpPr>
        <p:sp>
          <p:nvSpPr>
            <p:cNvPr id="3672" name="Google Shape;3672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73" name="Google Shape;3673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674" name="Google Shape;3674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5" name="Google Shape;3675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6" name="Google Shape;3676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7" name="Google Shape;3677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8" name="Google Shape;3678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9" name="Google Shape;3679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0" name="Google Shape;3680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1" name="Google Shape;3681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2" name="Google Shape;3682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3" name="Google Shape;3683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4" name="Google Shape;3684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5" name="Google Shape;3685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6" name="Google Shape;3686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7" name="Google Shape;3687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8" name="Google Shape;3688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9" name="Google Shape;3689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0" name="Google Shape;3690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1" name="Google Shape;3691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2" name="Google Shape;3692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3" name="Google Shape;3693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4" name="Google Shape;3694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5" name="Google Shape;3695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6" name="Google Shape;3696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7" name="Google Shape;3697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8" name="Google Shape;3698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9" name="Google Shape;3699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0" name="Google Shape;3700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1" name="Google Shape;3701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2" name="Google Shape;3702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3" name="Google Shape;3703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4" name="Google Shape;3704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5" name="Google Shape;3705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6" name="Google Shape;3706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7" name="Google Shape;3707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8" name="Google Shape;3708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9" name="Google Shape;3709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0" name="Google Shape;3710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1" name="Google Shape;3711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2" name="Google Shape;3712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3" name="Google Shape;3713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4" name="Google Shape;3714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5" name="Google Shape;3715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716" name="Google Shape;3716;p65"/>
          <p:cNvGrpSpPr/>
          <p:nvPr/>
        </p:nvGrpSpPr>
        <p:grpSpPr>
          <a:xfrm>
            <a:off x="7287033" y="4085295"/>
            <a:ext cx="947642" cy="914426"/>
            <a:chOff x="4464792" y="1820248"/>
            <a:chExt cx="947642" cy="914426"/>
          </a:xfrm>
        </p:grpSpPr>
        <p:sp>
          <p:nvSpPr>
            <p:cNvPr id="3717" name="Google Shape;3717;p65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18" name="Google Shape;3718;p65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3719" name="Google Shape;3719;p65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0" name="Google Shape;3720;p65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1" name="Google Shape;3721;p65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2" name="Google Shape;3722;p65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3" name="Google Shape;3723;p65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4" name="Google Shape;3724;p65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5" name="Google Shape;3725;p65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6" name="Google Shape;3726;p65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7" name="Google Shape;3727;p65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8" name="Google Shape;3728;p65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9" name="Google Shape;3729;p65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0" name="Google Shape;3730;p65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1" name="Google Shape;3731;p65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2" name="Google Shape;3732;p65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3" name="Google Shape;3733;p65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4" name="Google Shape;3734;p65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5" name="Google Shape;3735;p65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6" name="Google Shape;3736;p65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7" name="Google Shape;3737;p65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8" name="Google Shape;3738;p65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9" name="Google Shape;3739;p65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0" name="Google Shape;3740;p65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1" name="Google Shape;3741;p65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2" name="Google Shape;3742;p65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3" name="Google Shape;3743;p65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4" name="Google Shape;3744;p65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5" name="Google Shape;3745;p65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6" name="Google Shape;3746;p65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7" name="Google Shape;3747;p65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8" name="Google Shape;3748;p65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9" name="Google Shape;3749;p65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0" name="Google Shape;3750;p65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1" name="Google Shape;3751;p65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2" name="Google Shape;3752;p65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3" name="Google Shape;3753;p65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4" name="Google Shape;3754;p65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5" name="Google Shape;3755;p65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6" name="Google Shape;3756;p65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7" name="Google Shape;3757;p65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8" name="Google Shape;3758;p65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9" name="Google Shape;3759;p65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0" name="Google Shape;3760;p65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761" name="Google Shape;3761;p65"/>
          <p:cNvGrpSpPr/>
          <p:nvPr/>
        </p:nvGrpSpPr>
        <p:grpSpPr>
          <a:xfrm>
            <a:off x="7309124" y="-38945"/>
            <a:ext cx="1851102" cy="2377507"/>
            <a:chOff x="6657355" y="221675"/>
            <a:chExt cx="2059068" cy="2644025"/>
          </a:xfrm>
        </p:grpSpPr>
        <p:sp>
          <p:nvSpPr>
            <p:cNvPr id="3762" name="Google Shape;376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63" name="Google Shape;376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764" name="Google Shape;376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5" name="Google Shape;376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6" name="Google Shape;376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7" name="Google Shape;376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8" name="Google Shape;376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9" name="Google Shape;376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0" name="Google Shape;377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1" name="Google Shape;377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2" name="Google Shape;377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3" name="Google Shape;377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4" name="Google Shape;377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5" name="Google Shape;377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6" name="Google Shape;377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7" name="Google Shape;377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8" name="Google Shape;377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9" name="Google Shape;377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0" name="Google Shape;378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1" name="Google Shape;378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2" name="Google Shape;378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3" name="Google Shape;378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4" name="Google Shape;378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5" name="Google Shape;378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6" name="Google Shape;378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7" name="Google Shape;378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8" name="Google Shape;378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9" name="Google Shape;378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0" name="Google Shape;379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1" name="Google Shape;379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2" name="Google Shape;379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3" name="Google Shape;379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4" name="Google Shape;379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5" name="Google Shape;379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6" name="Google Shape;379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7" name="Google Shape;379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8" name="Google Shape;379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9" name="Google Shape;379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0" name="Google Shape;380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801" name="Google Shape;3801;p65"/>
          <p:cNvGrpSpPr/>
          <p:nvPr/>
        </p:nvGrpSpPr>
        <p:grpSpPr>
          <a:xfrm rot="-6118663" flipH="1">
            <a:off x="191297" y="3315170"/>
            <a:ext cx="1357574" cy="1876385"/>
            <a:chOff x="6657355" y="221675"/>
            <a:chExt cx="2059068" cy="2644025"/>
          </a:xfrm>
        </p:grpSpPr>
        <p:sp>
          <p:nvSpPr>
            <p:cNvPr id="3802" name="Google Shape;3802;p65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03" name="Google Shape;3803;p65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3804" name="Google Shape;3804;p65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5" name="Google Shape;3805;p65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6" name="Google Shape;3806;p65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7" name="Google Shape;3807;p65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8" name="Google Shape;3808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9" name="Google Shape;3809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0" name="Google Shape;3810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1" name="Google Shape;3811;p65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2" name="Google Shape;3812;p65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3" name="Google Shape;3813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4" name="Google Shape;3814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5" name="Google Shape;3815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6" name="Google Shape;3816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7" name="Google Shape;3817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8" name="Google Shape;3818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9" name="Google Shape;3819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0" name="Google Shape;3820;p65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1" name="Google Shape;3821;p65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65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3" name="Google Shape;3823;p65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4" name="Google Shape;3824;p65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5" name="Google Shape;3825;p65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6" name="Google Shape;3826;p65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7" name="Google Shape;3827;p65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8" name="Google Shape;3828;p65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9" name="Google Shape;3829;p65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0" name="Google Shape;3830;p65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1" name="Google Shape;3831;p65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2" name="Google Shape;3832;p65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3" name="Google Shape;3833;p65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4" name="Google Shape;3834;p65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5" name="Google Shape;3835;p65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6" name="Google Shape;3836;p65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7" name="Google Shape;3837;p65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8" name="Google Shape;3838;p65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9" name="Google Shape;3839;p65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0" name="Google Shape;3840;p65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D9914D7-0912-4DC6-9D68-F935C29E3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247" y="3681414"/>
            <a:ext cx="4894729" cy="649912"/>
          </a:xfrm>
          <a:solidFill>
            <a:schemeClr val="accent2"/>
          </a:solidFill>
          <a:ln>
            <a:solidFill>
              <a:schemeClr val="dk1"/>
            </a:solidFill>
          </a:ln>
        </p:spPr>
        <p:txBody>
          <a:bodyPr/>
          <a:lstStyle/>
          <a:p>
            <a:pPr algn="l"/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is a Part of @Mentorness Internship Program.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E6841D-2AA2-4A07-B2D3-77163C99C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"/>
    </mc:Choice>
    <mc:Fallback xmlns="">
      <p:transition spd="slow" advTm="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xfrm>
            <a:off x="713100" y="463325"/>
            <a:ext cx="7717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2"/>
          </p:nvPr>
        </p:nvSpPr>
        <p:spPr>
          <a:xfrm>
            <a:off x="713100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Profiling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3"/>
          </p:nvPr>
        </p:nvSpPr>
        <p:spPr>
          <a:xfrm>
            <a:off x="713100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subTitle" idx="1"/>
          </p:nvPr>
        </p:nvSpPr>
        <p:spPr>
          <a:xfrm>
            <a:off x="713100" y="2161613"/>
            <a:ext cx="2316300" cy="57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Get The No. Of Rows and Columns Available in dataset</a:t>
            </a:r>
            <a:endParaRPr sz="1200"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4"/>
          </p:nvPr>
        </p:nvSpPr>
        <p:spPr>
          <a:xfrm>
            <a:off x="3415952" y="1637722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title" idx="5"/>
          </p:nvPr>
        </p:nvSpPr>
        <p:spPr>
          <a:xfrm>
            <a:off x="3415951" y="1222800"/>
            <a:ext cx="23163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843" name="Google Shape;843;p37"/>
          <p:cNvSpPr txBox="1">
            <a:spLocks noGrp="1"/>
          </p:cNvSpPr>
          <p:nvPr>
            <p:ph type="subTitle" idx="6"/>
          </p:nvPr>
        </p:nvSpPr>
        <p:spPr>
          <a:xfrm>
            <a:off x="3415951" y="2161613"/>
            <a:ext cx="2461745" cy="6923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Check dataset for correct Datatypes, Empty /Null Values, Date Format Correction</a:t>
            </a:r>
            <a:endParaRPr sz="1200" dirty="0"/>
          </a:p>
        </p:txBody>
      </p:sp>
      <p:sp>
        <p:nvSpPr>
          <p:cNvPr id="844" name="Google Shape;844;p37"/>
          <p:cNvSpPr txBox="1">
            <a:spLocks noGrp="1"/>
          </p:cNvSpPr>
          <p:nvPr>
            <p:ph type="title" idx="7"/>
          </p:nvPr>
        </p:nvSpPr>
        <p:spPr>
          <a:xfrm>
            <a:off x="6118800" y="1598700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</a:t>
            </a:r>
            <a:endParaRPr dirty="0"/>
          </a:p>
        </p:txBody>
      </p:sp>
      <p:sp>
        <p:nvSpPr>
          <p:cNvPr id="845" name="Google Shape;845;p37"/>
          <p:cNvSpPr txBox="1">
            <a:spLocks noGrp="1"/>
          </p:cNvSpPr>
          <p:nvPr>
            <p:ph type="title" idx="8"/>
          </p:nvPr>
        </p:nvSpPr>
        <p:spPr>
          <a:xfrm>
            <a:off x="6118800" y="1186147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846" name="Google Shape;846;p37"/>
          <p:cNvSpPr txBox="1">
            <a:spLocks noGrp="1"/>
          </p:cNvSpPr>
          <p:nvPr>
            <p:ph type="subTitle" idx="9"/>
          </p:nvPr>
        </p:nvSpPr>
        <p:spPr>
          <a:xfrm>
            <a:off x="6118800" y="2122591"/>
            <a:ext cx="2316300" cy="69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Replace the Null Values with appropriate values, in Numeric mostly with 0</a:t>
            </a:r>
            <a:endParaRPr sz="1200" dirty="0"/>
          </a:p>
        </p:txBody>
      </p:sp>
      <p:sp>
        <p:nvSpPr>
          <p:cNvPr id="847" name="Google Shape;847;p37"/>
          <p:cNvSpPr txBox="1">
            <a:spLocks noGrp="1"/>
          </p:cNvSpPr>
          <p:nvPr>
            <p:ph type="title" idx="13"/>
          </p:nvPr>
        </p:nvSpPr>
        <p:spPr>
          <a:xfrm>
            <a:off x="71310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848" name="Google Shape;848;p37"/>
          <p:cNvSpPr txBox="1">
            <a:spLocks noGrp="1"/>
          </p:cNvSpPr>
          <p:nvPr>
            <p:ph type="title" idx="14"/>
          </p:nvPr>
        </p:nvSpPr>
        <p:spPr>
          <a:xfrm>
            <a:off x="713092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849" name="Google Shape;849;p37"/>
          <p:cNvSpPr txBox="1">
            <a:spLocks noGrp="1"/>
          </p:cNvSpPr>
          <p:nvPr>
            <p:ph type="subTitle" idx="15"/>
          </p:nvPr>
        </p:nvSpPr>
        <p:spPr>
          <a:xfrm>
            <a:off x="713087" y="3873953"/>
            <a:ext cx="2596321" cy="9131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Querying for Key Performance Indicator’s (KPIs), Measures and Metrics to evaluate the Questions</a:t>
            </a:r>
            <a:endParaRPr sz="1200" dirty="0"/>
          </a:p>
        </p:txBody>
      </p:sp>
      <p:sp>
        <p:nvSpPr>
          <p:cNvPr id="850" name="Google Shape;850;p37"/>
          <p:cNvSpPr txBox="1">
            <a:spLocks noGrp="1"/>
          </p:cNvSpPr>
          <p:nvPr>
            <p:ph type="title" idx="16"/>
          </p:nvPr>
        </p:nvSpPr>
        <p:spPr>
          <a:xfrm>
            <a:off x="3411750" y="3350113"/>
            <a:ext cx="2316300" cy="35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title" idx="17"/>
          </p:nvPr>
        </p:nvSpPr>
        <p:spPr>
          <a:xfrm>
            <a:off x="3411746" y="2938014"/>
            <a:ext cx="23163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852" name="Google Shape;852;p37"/>
          <p:cNvSpPr txBox="1">
            <a:spLocks noGrp="1"/>
          </p:cNvSpPr>
          <p:nvPr>
            <p:ph type="subTitle" idx="18"/>
          </p:nvPr>
        </p:nvSpPr>
        <p:spPr>
          <a:xfrm>
            <a:off x="3411738" y="3873953"/>
            <a:ext cx="2918200" cy="8062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Insights of key findings based on the Data Analysis done in SQL along with Recommendations/Suggestions</a:t>
            </a:r>
            <a:endParaRPr sz="1200" dirty="0"/>
          </a:p>
        </p:txBody>
      </p:sp>
      <p:cxnSp>
        <p:nvCxnSpPr>
          <p:cNvPr id="853" name="Google Shape;853;p37"/>
          <p:cNvCxnSpPr>
            <a:cxnSpLocks/>
          </p:cNvCxnSpPr>
          <p:nvPr/>
        </p:nvCxnSpPr>
        <p:spPr>
          <a:xfrm>
            <a:off x="706025" y="2077568"/>
            <a:ext cx="1684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7"/>
          <p:cNvCxnSpPr>
            <a:cxnSpLocks/>
          </p:cNvCxnSpPr>
          <p:nvPr/>
        </p:nvCxnSpPr>
        <p:spPr>
          <a:xfrm>
            <a:off x="3415950" y="2077568"/>
            <a:ext cx="17178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37"/>
          <p:cNvCxnSpPr>
            <a:cxnSpLocks/>
          </p:cNvCxnSpPr>
          <p:nvPr/>
        </p:nvCxnSpPr>
        <p:spPr>
          <a:xfrm>
            <a:off x="6125875" y="2038546"/>
            <a:ext cx="19347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7"/>
          <p:cNvCxnSpPr>
            <a:cxnSpLocks/>
          </p:cNvCxnSpPr>
          <p:nvPr/>
        </p:nvCxnSpPr>
        <p:spPr>
          <a:xfrm>
            <a:off x="706025" y="3789934"/>
            <a:ext cx="1684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7"/>
          <p:cNvCxnSpPr>
            <a:cxnSpLocks/>
          </p:cNvCxnSpPr>
          <p:nvPr/>
        </p:nvCxnSpPr>
        <p:spPr>
          <a:xfrm>
            <a:off x="3415950" y="3789934"/>
            <a:ext cx="17178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37"/>
          <p:cNvGrpSpPr/>
          <p:nvPr/>
        </p:nvGrpSpPr>
        <p:grpSpPr>
          <a:xfrm>
            <a:off x="6855525" y="3005825"/>
            <a:ext cx="2128541" cy="2034921"/>
            <a:chOff x="6855525" y="3005825"/>
            <a:chExt cx="2128541" cy="2034921"/>
          </a:xfrm>
        </p:grpSpPr>
        <p:sp>
          <p:nvSpPr>
            <p:cNvPr id="859" name="Google Shape;859;p37"/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60" name="Google Shape;860;p37"/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861" name="Google Shape;861;p37"/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15304C-E99B-4700-A404-C714B7DEC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6"/>
    </mc:Choice>
    <mc:Fallback xmlns="">
      <p:transition spd="slow" advTm="17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38"/>
          <p:cNvGrpSpPr/>
          <p:nvPr/>
        </p:nvGrpSpPr>
        <p:grpSpPr>
          <a:xfrm>
            <a:off x="7532324" y="2632838"/>
            <a:ext cx="1543336" cy="1417294"/>
            <a:chOff x="6660325" y="3820125"/>
            <a:chExt cx="1242421" cy="1142979"/>
          </a:xfrm>
        </p:grpSpPr>
        <p:sp>
          <p:nvSpPr>
            <p:cNvPr id="881" name="Google Shape;881;p38"/>
            <p:cNvSpPr/>
            <p:nvPr/>
          </p:nvSpPr>
          <p:spPr>
            <a:xfrm>
              <a:off x="6660325" y="3820125"/>
              <a:ext cx="1242421" cy="1142979"/>
            </a:xfrm>
            <a:custGeom>
              <a:avLst/>
              <a:gdLst/>
              <a:ahLst/>
              <a:cxnLst/>
              <a:rect l="l" t="t" r="r" b="b"/>
              <a:pathLst>
                <a:path w="25731" h="23791" extrusionOk="0">
                  <a:moveTo>
                    <a:pt x="12873" y="1"/>
                  </a:moveTo>
                  <a:cubicBezTo>
                    <a:pt x="12180" y="1"/>
                    <a:pt x="11477" y="62"/>
                    <a:pt x="10771" y="188"/>
                  </a:cubicBezTo>
                  <a:cubicBezTo>
                    <a:pt x="4315" y="1344"/>
                    <a:pt x="1" y="7534"/>
                    <a:pt x="1156" y="13991"/>
                  </a:cubicBezTo>
                  <a:cubicBezTo>
                    <a:pt x="1717" y="17118"/>
                    <a:pt x="3460" y="19841"/>
                    <a:pt x="6070" y="21655"/>
                  </a:cubicBezTo>
                  <a:cubicBezTo>
                    <a:pt x="8076" y="23054"/>
                    <a:pt x="10415" y="23791"/>
                    <a:pt x="12845" y="23791"/>
                  </a:cubicBezTo>
                  <a:cubicBezTo>
                    <a:pt x="13550" y="23791"/>
                    <a:pt x="14263" y="23728"/>
                    <a:pt x="14960" y="23602"/>
                  </a:cubicBezTo>
                  <a:cubicBezTo>
                    <a:pt x="21417" y="22447"/>
                    <a:pt x="25731" y="16256"/>
                    <a:pt x="24575" y="9799"/>
                  </a:cubicBezTo>
                  <a:cubicBezTo>
                    <a:pt x="23542" y="4048"/>
                    <a:pt x="18518" y="1"/>
                    <a:pt x="1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2" name="Google Shape;882;p38"/>
            <p:cNvGrpSpPr/>
            <p:nvPr/>
          </p:nvGrpSpPr>
          <p:grpSpPr>
            <a:xfrm>
              <a:off x="6778635" y="3888698"/>
              <a:ext cx="1005811" cy="1005826"/>
              <a:chOff x="3535275" y="1121900"/>
              <a:chExt cx="584400" cy="584375"/>
            </a:xfrm>
          </p:grpSpPr>
          <p:sp>
            <p:nvSpPr>
              <p:cNvPr id="883" name="Google Shape;883;p38"/>
              <p:cNvSpPr/>
              <p:nvPr/>
            </p:nvSpPr>
            <p:spPr>
              <a:xfrm>
                <a:off x="3719175" y="1315075"/>
                <a:ext cx="21735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7908" extrusionOk="0">
                    <a:moveTo>
                      <a:pt x="4348" y="1"/>
                    </a:moveTo>
                    <a:cubicBezTo>
                      <a:pt x="3347" y="1"/>
                      <a:pt x="2349" y="381"/>
                      <a:pt x="1581" y="1149"/>
                    </a:cubicBezTo>
                    <a:cubicBezTo>
                      <a:pt x="1" y="2668"/>
                      <a:pt x="1" y="5191"/>
                      <a:pt x="1521" y="6741"/>
                    </a:cubicBezTo>
                    <a:cubicBezTo>
                      <a:pt x="2299" y="7520"/>
                      <a:pt x="3316" y="7908"/>
                      <a:pt x="4336" y="7908"/>
                    </a:cubicBezTo>
                    <a:cubicBezTo>
                      <a:pt x="5345" y="7908"/>
                      <a:pt x="6357" y="7528"/>
                      <a:pt x="7144" y="6772"/>
                    </a:cubicBezTo>
                    <a:cubicBezTo>
                      <a:pt x="8694" y="5222"/>
                      <a:pt x="8694" y="2729"/>
                      <a:pt x="7174" y="1179"/>
                    </a:cubicBezTo>
                    <a:cubicBezTo>
                      <a:pt x="6391" y="396"/>
                      <a:pt x="5369" y="1"/>
                      <a:pt x="4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3785300" y="1449025"/>
                <a:ext cx="50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877" extrusionOk="0">
                    <a:moveTo>
                      <a:pt x="1021" y="1"/>
                    </a:moveTo>
                    <a:cubicBezTo>
                      <a:pt x="965" y="1"/>
                      <a:pt x="908" y="5"/>
                      <a:pt x="851" y="16"/>
                    </a:cubicBezTo>
                    <a:cubicBezTo>
                      <a:pt x="335" y="107"/>
                      <a:pt x="0" y="593"/>
                      <a:pt x="91" y="1110"/>
                    </a:cubicBezTo>
                    <a:cubicBezTo>
                      <a:pt x="175" y="1558"/>
                      <a:pt x="595" y="1877"/>
                      <a:pt x="1064" y="1877"/>
                    </a:cubicBezTo>
                    <a:cubicBezTo>
                      <a:pt x="1104" y="1877"/>
                      <a:pt x="1145" y="1874"/>
                      <a:pt x="1186" y="1870"/>
                    </a:cubicBezTo>
                    <a:cubicBezTo>
                      <a:pt x="1702" y="1748"/>
                      <a:pt x="2037" y="1262"/>
                      <a:pt x="1945" y="775"/>
                    </a:cubicBezTo>
                    <a:cubicBezTo>
                      <a:pt x="1864" y="316"/>
                      <a:pt x="1471" y="1"/>
                      <a:pt x="1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3752625" y="1356850"/>
                <a:ext cx="82850" cy="772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089" extrusionOk="0">
                    <a:moveTo>
                      <a:pt x="1664" y="0"/>
                    </a:moveTo>
                    <a:cubicBezTo>
                      <a:pt x="1576" y="0"/>
                      <a:pt x="1487" y="8"/>
                      <a:pt x="1398" y="25"/>
                    </a:cubicBezTo>
                    <a:cubicBezTo>
                      <a:pt x="547" y="177"/>
                      <a:pt x="0" y="967"/>
                      <a:pt x="152" y="1818"/>
                    </a:cubicBezTo>
                    <a:cubicBezTo>
                      <a:pt x="288" y="2550"/>
                      <a:pt x="931" y="3089"/>
                      <a:pt x="1672" y="3089"/>
                    </a:cubicBezTo>
                    <a:cubicBezTo>
                      <a:pt x="1762" y="3089"/>
                      <a:pt x="1853" y="3081"/>
                      <a:pt x="1945" y="3064"/>
                    </a:cubicBezTo>
                    <a:cubicBezTo>
                      <a:pt x="2766" y="2912"/>
                      <a:pt x="3313" y="2122"/>
                      <a:pt x="3192" y="1271"/>
                    </a:cubicBezTo>
                    <a:cubicBezTo>
                      <a:pt x="3056" y="539"/>
                      <a:pt x="2389" y="0"/>
                      <a:pt x="16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3836975" y="1401025"/>
                <a:ext cx="684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33" extrusionOk="0">
                    <a:moveTo>
                      <a:pt x="1380" y="1"/>
                    </a:moveTo>
                    <a:cubicBezTo>
                      <a:pt x="1306" y="1"/>
                      <a:pt x="1231" y="7"/>
                      <a:pt x="1155" y="21"/>
                    </a:cubicBezTo>
                    <a:cubicBezTo>
                      <a:pt x="456" y="142"/>
                      <a:pt x="0" y="811"/>
                      <a:pt x="122" y="1510"/>
                    </a:cubicBezTo>
                    <a:cubicBezTo>
                      <a:pt x="230" y="2106"/>
                      <a:pt x="773" y="2533"/>
                      <a:pt x="1363" y="2533"/>
                    </a:cubicBezTo>
                    <a:cubicBezTo>
                      <a:pt x="1435" y="2533"/>
                      <a:pt x="1508" y="2526"/>
                      <a:pt x="1581" y="2513"/>
                    </a:cubicBezTo>
                    <a:cubicBezTo>
                      <a:pt x="2280" y="2391"/>
                      <a:pt x="2736" y="1753"/>
                      <a:pt x="2614" y="1054"/>
                    </a:cubicBezTo>
                    <a:cubicBezTo>
                      <a:pt x="2506" y="431"/>
                      <a:pt x="1987" y="1"/>
                      <a:pt x="13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3843050" y="1345825"/>
                <a:ext cx="403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478" extrusionOk="0">
                    <a:moveTo>
                      <a:pt x="820" y="0"/>
                    </a:moveTo>
                    <a:cubicBezTo>
                      <a:pt x="780" y="0"/>
                      <a:pt x="740" y="3"/>
                      <a:pt x="699" y="10"/>
                    </a:cubicBezTo>
                    <a:cubicBezTo>
                      <a:pt x="274" y="70"/>
                      <a:pt x="0" y="466"/>
                      <a:pt x="91" y="861"/>
                    </a:cubicBezTo>
                    <a:cubicBezTo>
                      <a:pt x="146" y="1243"/>
                      <a:pt x="470" y="1478"/>
                      <a:pt x="822" y="1478"/>
                    </a:cubicBezTo>
                    <a:cubicBezTo>
                      <a:pt x="862" y="1478"/>
                      <a:pt x="902" y="1475"/>
                      <a:pt x="942" y="1469"/>
                    </a:cubicBezTo>
                    <a:cubicBezTo>
                      <a:pt x="1338" y="1408"/>
                      <a:pt x="1611" y="1013"/>
                      <a:pt x="1550" y="618"/>
                    </a:cubicBezTo>
                    <a:cubicBezTo>
                      <a:pt x="1496" y="236"/>
                      <a:pt x="1172" y="0"/>
                      <a:pt x="8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3535275" y="1143575"/>
                <a:ext cx="584400" cy="540450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1618" extrusionOk="0">
                    <a:moveTo>
                      <a:pt x="11687" y="893"/>
                    </a:moveTo>
                    <a:cubicBezTo>
                      <a:pt x="13614" y="893"/>
                      <a:pt x="15447" y="1456"/>
                      <a:pt x="16992" y="2416"/>
                    </a:cubicBezTo>
                    <a:lnTo>
                      <a:pt x="5685" y="18677"/>
                    </a:lnTo>
                    <a:cubicBezTo>
                      <a:pt x="3770" y="17249"/>
                      <a:pt x="2402" y="15091"/>
                      <a:pt x="1946" y="12568"/>
                    </a:cubicBezTo>
                    <a:cubicBezTo>
                      <a:pt x="974" y="7157"/>
                      <a:pt x="4560" y="2021"/>
                      <a:pt x="9940" y="1048"/>
                    </a:cubicBezTo>
                    <a:cubicBezTo>
                      <a:pt x="10527" y="943"/>
                      <a:pt x="11111" y="893"/>
                      <a:pt x="11687" y="893"/>
                    </a:cubicBezTo>
                    <a:close/>
                    <a:moveTo>
                      <a:pt x="17722" y="2932"/>
                    </a:moveTo>
                    <a:cubicBezTo>
                      <a:pt x="19637" y="4391"/>
                      <a:pt x="21004" y="6519"/>
                      <a:pt x="21460" y="9072"/>
                    </a:cubicBezTo>
                    <a:cubicBezTo>
                      <a:pt x="22433" y="14452"/>
                      <a:pt x="18846" y="19620"/>
                      <a:pt x="13436" y="20562"/>
                    </a:cubicBezTo>
                    <a:cubicBezTo>
                      <a:pt x="12844" y="20669"/>
                      <a:pt x="12253" y="20721"/>
                      <a:pt x="11670" y="20721"/>
                    </a:cubicBezTo>
                    <a:cubicBezTo>
                      <a:pt x="9769" y="20721"/>
                      <a:pt x="7950" y="20171"/>
                      <a:pt x="6414" y="19194"/>
                    </a:cubicBezTo>
                    <a:lnTo>
                      <a:pt x="17722" y="2932"/>
                    </a:lnTo>
                    <a:close/>
                    <a:moveTo>
                      <a:pt x="11690" y="0"/>
                    </a:moveTo>
                    <a:cubicBezTo>
                      <a:pt x="11063" y="0"/>
                      <a:pt x="10428" y="54"/>
                      <a:pt x="9788" y="166"/>
                    </a:cubicBezTo>
                    <a:cubicBezTo>
                      <a:pt x="3922" y="1230"/>
                      <a:pt x="1" y="6853"/>
                      <a:pt x="1065" y="12720"/>
                    </a:cubicBezTo>
                    <a:cubicBezTo>
                      <a:pt x="1984" y="17938"/>
                      <a:pt x="6536" y="21618"/>
                      <a:pt x="11659" y="21618"/>
                    </a:cubicBezTo>
                    <a:cubicBezTo>
                      <a:pt x="12295" y="21618"/>
                      <a:pt x="12940" y="21561"/>
                      <a:pt x="13588" y="21443"/>
                    </a:cubicBezTo>
                    <a:cubicBezTo>
                      <a:pt x="19485" y="20410"/>
                      <a:pt x="23375" y="14787"/>
                      <a:pt x="22342" y="8920"/>
                    </a:cubicBezTo>
                    <a:cubicBezTo>
                      <a:pt x="21393" y="3663"/>
                      <a:pt x="16845" y="0"/>
                      <a:pt x="1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3719175" y="1305025"/>
                <a:ext cx="217350" cy="2173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8694" fill="none" extrusionOk="0">
                    <a:moveTo>
                      <a:pt x="7174" y="1581"/>
                    </a:moveTo>
                    <a:cubicBezTo>
                      <a:pt x="8694" y="3131"/>
                      <a:pt x="8694" y="5624"/>
                      <a:pt x="7144" y="7174"/>
                    </a:cubicBezTo>
                    <a:cubicBezTo>
                      <a:pt x="5563" y="8693"/>
                      <a:pt x="3071" y="8693"/>
                      <a:pt x="1521" y="7143"/>
                    </a:cubicBezTo>
                    <a:cubicBezTo>
                      <a:pt x="1" y="5593"/>
                      <a:pt x="1" y="3070"/>
                      <a:pt x="1581" y="1551"/>
                    </a:cubicBezTo>
                    <a:cubicBezTo>
                      <a:pt x="3131" y="0"/>
                      <a:pt x="5624" y="31"/>
                      <a:pt x="7174" y="15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3791375" y="1208525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760" y="431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3771625" y="1204725"/>
                <a:ext cx="387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4" fill="none" extrusionOk="0">
                    <a:moveTo>
                      <a:pt x="0" y="274"/>
                    </a:moveTo>
                    <a:lnTo>
                      <a:pt x="155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3956275" y="1248800"/>
                <a:ext cx="6850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3" fill="none" extrusionOk="0">
                    <a:moveTo>
                      <a:pt x="0" y="0"/>
                    </a:moveTo>
                    <a:lnTo>
                      <a:pt x="274" y="2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3931200" y="1231300"/>
                <a:ext cx="68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4" fill="none" extrusionOk="0">
                    <a:moveTo>
                      <a:pt x="0" y="1"/>
                    </a:moveTo>
                    <a:lnTo>
                      <a:pt x="274" y="18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3925100" y="1377200"/>
                <a:ext cx="1079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61" fill="none" extrusionOk="0">
                    <a:moveTo>
                      <a:pt x="1" y="761"/>
                    </a:moveTo>
                    <a:lnTo>
                      <a:pt x="431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4029975" y="1358225"/>
                <a:ext cx="68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0"/>
                    </a:moveTo>
                    <a:lnTo>
                      <a:pt x="274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3909150" y="1470675"/>
                <a:ext cx="897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494" fill="none" extrusionOk="0">
                    <a:moveTo>
                      <a:pt x="1" y="1"/>
                    </a:moveTo>
                    <a:lnTo>
                      <a:pt x="3587" y="249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3988175" y="1517025"/>
                <a:ext cx="220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78" fill="none" extrusionOk="0">
                    <a:moveTo>
                      <a:pt x="882" y="1"/>
                    </a:moveTo>
                    <a:lnTo>
                      <a:pt x="1" y="127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3845325" y="1510950"/>
                <a:ext cx="190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317" fill="none" extrusionOk="0">
                    <a:moveTo>
                      <a:pt x="0" y="1"/>
                    </a:moveTo>
                    <a:lnTo>
                      <a:pt x="760" y="431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3845325" y="1615825"/>
                <a:ext cx="380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74" fill="none" extrusionOk="0">
                    <a:moveTo>
                      <a:pt x="152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3692575" y="1574025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717650" y="1591500"/>
                <a:ext cx="68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83" fill="none" extrusionOk="0">
                    <a:moveTo>
                      <a:pt x="274" y="18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621925" y="1431175"/>
                <a:ext cx="1086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791" fill="none" extrusionOk="0">
                    <a:moveTo>
                      <a:pt x="4347" y="0"/>
                    </a:moveTo>
                    <a:lnTo>
                      <a:pt x="0" y="7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618875" y="1431925"/>
                <a:ext cx="68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1" fill="none" extrusionOk="0">
                    <a:moveTo>
                      <a:pt x="274" y="152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656875" y="1294375"/>
                <a:ext cx="896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24" fill="none" extrusionOk="0">
                    <a:moveTo>
                      <a:pt x="3587" y="2524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3645475" y="1278425"/>
                <a:ext cx="220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278" fill="none" extrusionOk="0">
                    <a:moveTo>
                      <a:pt x="0" y="1277"/>
                    </a:moveTo>
                    <a:lnTo>
                      <a:pt x="8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3739700" y="1276150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1399" y="218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3722975" y="1265500"/>
                <a:ext cx="32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22" fill="none" extrusionOk="0">
                    <a:moveTo>
                      <a:pt x="1" y="821"/>
                    </a:moveTo>
                    <a:lnTo>
                      <a:pt x="130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3849125" y="1254100"/>
                <a:ext cx="137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24" fill="none" extrusionOk="0">
                    <a:moveTo>
                      <a:pt x="0" y="2524"/>
                    </a:moveTo>
                    <a:lnTo>
                      <a:pt x="548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3844575" y="1249550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0" y="0"/>
                    </a:moveTo>
                    <a:lnTo>
                      <a:pt x="1489" y="33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3910675" y="1325550"/>
                <a:ext cx="555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399" fill="none" extrusionOk="0">
                    <a:moveTo>
                      <a:pt x="0" y="1398"/>
                    </a:moveTo>
                    <a:lnTo>
                      <a:pt x="221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3955500" y="1309575"/>
                <a:ext cx="20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08" fill="none" extrusionOk="0">
                    <a:moveTo>
                      <a:pt x="1" y="1"/>
                    </a:moveTo>
                    <a:lnTo>
                      <a:pt x="821" y="1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3924350" y="1434950"/>
                <a:ext cx="63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579" fill="none" extrusionOk="0">
                    <a:moveTo>
                      <a:pt x="1" y="1"/>
                    </a:moveTo>
                    <a:lnTo>
                      <a:pt x="2523" y="5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3983625" y="1430400"/>
                <a:ext cx="8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1" fill="none" extrusionOk="0">
                    <a:moveTo>
                      <a:pt x="335" y="1"/>
                    </a:moveTo>
                    <a:lnTo>
                      <a:pt x="0" y="152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3881050" y="1497275"/>
                <a:ext cx="3497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89" fill="none" extrusionOk="0">
                    <a:moveTo>
                      <a:pt x="0" y="0"/>
                    </a:moveTo>
                    <a:lnTo>
                      <a:pt x="1398" y="218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3899275" y="1541350"/>
                <a:ext cx="327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52" fill="none" extrusionOk="0">
                    <a:moveTo>
                      <a:pt x="1308" y="0"/>
                    </a:moveTo>
                    <a:lnTo>
                      <a:pt x="1" y="85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3792125" y="1510200"/>
                <a:ext cx="144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54" fill="none" extrusionOk="0">
                    <a:moveTo>
                      <a:pt x="578" y="0"/>
                    </a:moveTo>
                    <a:lnTo>
                      <a:pt x="1" y="255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3773900" y="1569475"/>
                <a:ext cx="372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35" fill="none" extrusionOk="0">
                    <a:moveTo>
                      <a:pt x="1490" y="3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689550" y="1466875"/>
                <a:ext cx="547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399" fill="none" extrusionOk="0">
                    <a:moveTo>
                      <a:pt x="2189" y="1"/>
                    </a:moveTo>
                    <a:lnTo>
                      <a:pt x="0" y="139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678900" y="1485875"/>
                <a:ext cx="213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08" fill="none" extrusionOk="0">
                    <a:moveTo>
                      <a:pt x="852" y="13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667500" y="1378725"/>
                <a:ext cx="638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548" fill="none" extrusionOk="0">
                    <a:moveTo>
                      <a:pt x="2554" y="548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663700" y="1359725"/>
                <a:ext cx="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21" fill="none" extrusionOk="0">
                    <a:moveTo>
                      <a:pt x="1" y="1521"/>
                    </a:moveTo>
                    <a:lnTo>
                      <a:pt x="335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3791375" y="1449400"/>
                <a:ext cx="448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916" fill="none" extrusionOk="0">
                    <a:moveTo>
                      <a:pt x="1003" y="1"/>
                    </a:moveTo>
                    <a:cubicBezTo>
                      <a:pt x="1368" y="92"/>
                      <a:pt x="1642" y="365"/>
                      <a:pt x="1702" y="760"/>
                    </a:cubicBezTo>
                    <a:cubicBezTo>
                      <a:pt x="1794" y="1247"/>
                      <a:pt x="1459" y="1733"/>
                      <a:pt x="943" y="1855"/>
                    </a:cubicBezTo>
                    <a:cubicBezTo>
                      <a:pt x="578" y="1915"/>
                      <a:pt x="213" y="1733"/>
                      <a:pt x="0" y="14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3752625" y="1353650"/>
                <a:ext cx="798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345" fill="none" extrusionOk="0">
                    <a:moveTo>
                      <a:pt x="1915" y="3192"/>
                    </a:moveTo>
                    <a:cubicBezTo>
                      <a:pt x="1094" y="3344"/>
                      <a:pt x="304" y="2767"/>
                      <a:pt x="152" y="1946"/>
                    </a:cubicBezTo>
                    <a:cubicBezTo>
                      <a:pt x="0" y="1095"/>
                      <a:pt x="547" y="305"/>
                      <a:pt x="1398" y="153"/>
                    </a:cubicBezTo>
                    <a:cubicBezTo>
                      <a:pt x="2219" y="1"/>
                      <a:pt x="3009" y="548"/>
                      <a:pt x="3192" y="13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3836975" y="1398475"/>
                <a:ext cx="684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737" fill="none" extrusionOk="0">
                    <a:moveTo>
                      <a:pt x="2614" y="1156"/>
                    </a:moveTo>
                    <a:cubicBezTo>
                      <a:pt x="2736" y="1855"/>
                      <a:pt x="2280" y="2493"/>
                      <a:pt x="1581" y="2615"/>
                    </a:cubicBezTo>
                    <a:cubicBezTo>
                      <a:pt x="912" y="2737"/>
                      <a:pt x="243" y="2281"/>
                      <a:pt x="122" y="1612"/>
                    </a:cubicBezTo>
                    <a:cubicBezTo>
                      <a:pt x="0" y="913"/>
                      <a:pt x="456" y="244"/>
                      <a:pt x="1155" y="123"/>
                    </a:cubicBezTo>
                    <a:cubicBezTo>
                      <a:pt x="1854" y="1"/>
                      <a:pt x="2493" y="457"/>
                      <a:pt x="2614" y="11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3862800" y="1357450"/>
                <a:ext cx="205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04" fill="none" extrusionOk="0">
                    <a:moveTo>
                      <a:pt x="730" y="1"/>
                    </a:moveTo>
                    <a:cubicBezTo>
                      <a:pt x="730" y="31"/>
                      <a:pt x="760" y="92"/>
                      <a:pt x="760" y="153"/>
                    </a:cubicBezTo>
                    <a:cubicBezTo>
                      <a:pt x="821" y="548"/>
                      <a:pt x="548" y="943"/>
                      <a:pt x="152" y="1004"/>
                    </a:cubicBezTo>
                    <a:cubicBezTo>
                      <a:pt x="122" y="1004"/>
                      <a:pt x="61" y="1004"/>
                      <a:pt x="1" y="10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3843050" y="1346050"/>
                <a:ext cx="190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13" fill="none" extrusionOk="0">
                    <a:moveTo>
                      <a:pt x="91" y="913"/>
                    </a:moveTo>
                    <a:lnTo>
                      <a:pt x="91" y="852"/>
                    </a:lnTo>
                    <a:cubicBezTo>
                      <a:pt x="0" y="457"/>
                      <a:pt x="274" y="61"/>
                      <a:pt x="699" y="1"/>
                    </a:cubicBezTo>
                    <a:cubicBezTo>
                      <a:pt x="699" y="1"/>
                      <a:pt x="730" y="1"/>
                      <a:pt x="76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3535275" y="1121900"/>
                <a:ext cx="584400" cy="58437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3375" fill="none" extrusionOk="0">
                    <a:moveTo>
                      <a:pt x="9788" y="1033"/>
                    </a:moveTo>
                    <a:cubicBezTo>
                      <a:pt x="3922" y="2097"/>
                      <a:pt x="1" y="7720"/>
                      <a:pt x="1065" y="13587"/>
                    </a:cubicBezTo>
                    <a:cubicBezTo>
                      <a:pt x="2098" y="19453"/>
                      <a:pt x="7721" y="23374"/>
                      <a:pt x="13588" y="22310"/>
                    </a:cubicBezTo>
                    <a:cubicBezTo>
                      <a:pt x="19485" y="21277"/>
                      <a:pt x="23375" y="15654"/>
                      <a:pt x="22342" y="9787"/>
                    </a:cubicBezTo>
                    <a:cubicBezTo>
                      <a:pt x="21278" y="3891"/>
                      <a:pt x="15685" y="0"/>
                      <a:pt x="9788" y="1033"/>
                    </a:cubicBezTo>
                    <a:close/>
                    <a:moveTo>
                      <a:pt x="9940" y="1915"/>
                    </a:moveTo>
                    <a:cubicBezTo>
                      <a:pt x="12494" y="1459"/>
                      <a:pt x="14986" y="2037"/>
                      <a:pt x="16992" y="3283"/>
                    </a:cubicBezTo>
                    <a:lnTo>
                      <a:pt x="6566" y="18268"/>
                    </a:lnTo>
                    <a:lnTo>
                      <a:pt x="5655" y="19544"/>
                    </a:lnTo>
                    <a:cubicBezTo>
                      <a:pt x="3770" y="18116"/>
                      <a:pt x="2402" y="15958"/>
                      <a:pt x="1946" y="13435"/>
                    </a:cubicBezTo>
                    <a:cubicBezTo>
                      <a:pt x="974" y="8024"/>
                      <a:pt x="4560" y="2888"/>
                      <a:pt x="9940" y="1915"/>
                    </a:cubicBezTo>
                    <a:close/>
                    <a:moveTo>
                      <a:pt x="13436" y="21429"/>
                    </a:moveTo>
                    <a:cubicBezTo>
                      <a:pt x="10913" y="21885"/>
                      <a:pt x="8421" y="21338"/>
                      <a:pt x="6414" y="20061"/>
                    </a:cubicBezTo>
                    <a:lnTo>
                      <a:pt x="7296" y="18784"/>
                    </a:lnTo>
                    <a:lnTo>
                      <a:pt x="17722" y="3799"/>
                    </a:lnTo>
                    <a:cubicBezTo>
                      <a:pt x="19637" y="5258"/>
                      <a:pt x="21004" y="7386"/>
                      <a:pt x="21460" y="9939"/>
                    </a:cubicBezTo>
                    <a:cubicBezTo>
                      <a:pt x="22433" y="15319"/>
                      <a:pt x="18846" y="20487"/>
                      <a:pt x="13436" y="21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28" name="Google Shape;928;p38"/>
          <p:cNvSpPr txBox="1">
            <a:spLocks noGrp="1"/>
          </p:cNvSpPr>
          <p:nvPr>
            <p:ph type="title"/>
          </p:nvPr>
        </p:nvSpPr>
        <p:spPr>
          <a:xfrm>
            <a:off x="793186" y="1103667"/>
            <a:ext cx="28065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29" name="Google Shape;929;p38"/>
          <p:cNvSpPr txBox="1">
            <a:spLocks noGrp="1"/>
          </p:cNvSpPr>
          <p:nvPr>
            <p:ph type="subTitle" idx="1"/>
          </p:nvPr>
        </p:nvSpPr>
        <p:spPr>
          <a:xfrm>
            <a:off x="497982" y="1708698"/>
            <a:ext cx="4074018" cy="2511406"/>
          </a:xfrm>
          <a:prstGeom prst="rect">
            <a:avLst/>
          </a:prstGeom>
          <a:solidFill>
            <a:schemeClr val="lt2">
              <a:alpha val="40000"/>
            </a:scheme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The objective of this project is to analyze the spread of the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COVID-19 virus </a:t>
            </a: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using a dataset containing information about confirmed cases, deaths, and recoveries.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By conducting data analysis using SQL, we aim to derive data-driven insights to understand the spread of the virus over time and across different geographic regions.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931" name="Google Shape;931;p38"/>
          <p:cNvPicPr preferRelativeResize="0"/>
          <p:nvPr/>
        </p:nvPicPr>
        <p:blipFill rotWithShape="1">
          <a:blip r:embed="rId5">
            <a:alphaModFix/>
          </a:blip>
          <a:srcRect t="6066" r="3091" b="13158"/>
          <a:stretch/>
        </p:blipFill>
        <p:spPr>
          <a:xfrm>
            <a:off x="4750625" y="539525"/>
            <a:ext cx="3474700" cy="40645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38"/>
          <p:cNvSpPr/>
          <p:nvPr/>
        </p:nvSpPr>
        <p:spPr>
          <a:xfrm>
            <a:off x="4464792" y="1820248"/>
            <a:ext cx="947642" cy="914426"/>
          </a:xfrm>
          <a:custGeom>
            <a:avLst/>
            <a:gdLst/>
            <a:ahLst/>
            <a:cxnLst/>
            <a:rect l="l" t="t" r="r" b="b"/>
            <a:pathLst>
              <a:path w="22448" h="21888" extrusionOk="0">
                <a:moveTo>
                  <a:pt x="8516" y="0"/>
                </a:moveTo>
                <a:cubicBezTo>
                  <a:pt x="8240" y="0"/>
                  <a:pt x="7964" y="54"/>
                  <a:pt x="7699" y="162"/>
                </a:cubicBezTo>
                <a:lnTo>
                  <a:pt x="6133" y="809"/>
                </a:lnTo>
                <a:cubicBezTo>
                  <a:pt x="5599" y="1028"/>
                  <a:pt x="5184" y="1444"/>
                  <a:pt x="4961" y="1972"/>
                </a:cubicBezTo>
                <a:cubicBezTo>
                  <a:pt x="4742" y="2506"/>
                  <a:pt x="4742" y="3090"/>
                  <a:pt x="4957" y="3618"/>
                </a:cubicBezTo>
                <a:cubicBezTo>
                  <a:pt x="4996" y="3708"/>
                  <a:pt x="5039" y="3795"/>
                  <a:pt x="5086" y="3877"/>
                </a:cubicBezTo>
                <a:lnTo>
                  <a:pt x="4690" y="4269"/>
                </a:lnTo>
                <a:cubicBezTo>
                  <a:pt x="4671" y="4285"/>
                  <a:pt x="4655" y="4303"/>
                  <a:pt x="4636" y="4319"/>
                </a:cubicBezTo>
                <a:cubicBezTo>
                  <a:pt x="4624" y="4335"/>
                  <a:pt x="4608" y="4347"/>
                  <a:pt x="4596" y="4363"/>
                </a:cubicBezTo>
                <a:lnTo>
                  <a:pt x="4169" y="4782"/>
                </a:lnTo>
                <a:cubicBezTo>
                  <a:pt x="4091" y="4735"/>
                  <a:pt x="4005" y="4692"/>
                  <a:pt x="3914" y="4656"/>
                </a:cubicBezTo>
                <a:cubicBezTo>
                  <a:pt x="3648" y="4546"/>
                  <a:pt x="3371" y="4494"/>
                  <a:pt x="3098" y="4494"/>
                </a:cubicBezTo>
                <a:cubicBezTo>
                  <a:pt x="2254" y="4494"/>
                  <a:pt x="1450" y="4993"/>
                  <a:pt x="1109" y="5816"/>
                </a:cubicBezTo>
                <a:lnTo>
                  <a:pt x="455" y="7383"/>
                </a:lnTo>
                <a:cubicBezTo>
                  <a:pt x="1" y="8477"/>
                  <a:pt x="518" y="9739"/>
                  <a:pt x="1611" y="10197"/>
                </a:cubicBezTo>
                <a:cubicBezTo>
                  <a:pt x="1701" y="10232"/>
                  <a:pt x="1791" y="10263"/>
                  <a:pt x="1885" y="10291"/>
                </a:cubicBezTo>
                <a:lnTo>
                  <a:pt x="1881" y="11572"/>
                </a:lnTo>
                <a:cubicBezTo>
                  <a:pt x="1791" y="11596"/>
                  <a:pt x="1701" y="11627"/>
                  <a:pt x="1615" y="11662"/>
                </a:cubicBezTo>
                <a:cubicBezTo>
                  <a:pt x="1082" y="11882"/>
                  <a:pt x="670" y="12292"/>
                  <a:pt x="447" y="12826"/>
                </a:cubicBezTo>
                <a:cubicBezTo>
                  <a:pt x="228" y="13354"/>
                  <a:pt x="224" y="13942"/>
                  <a:pt x="444" y="14471"/>
                </a:cubicBezTo>
                <a:lnTo>
                  <a:pt x="741" y="15192"/>
                </a:lnTo>
                <a:cubicBezTo>
                  <a:pt x="749" y="15208"/>
                  <a:pt x="753" y="15220"/>
                  <a:pt x="757" y="15235"/>
                </a:cubicBezTo>
                <a:cubicBezTo>
                  <a:pt x="764" y="15251"/>
                  <a:pt x="773" y="15267"/>
                  <a:pt x="777" y="15282"/>
                </a:cubicBezTo>
                <a:cubicBezTo>
                  <a:pt x="784" y="15294"/>
                  <a:pt x="788" y="15302"/>
                  <a:pt x="793" y="15314"/>
                </a:cubicBezTo>
                <a:lnTo>
                  <a:pt x="1090" y="16039"/>
                </a:lnTo>
                <a:cubicBezTo>
                  <a:pt x="1423" y="16849"/>
                  <a:pt x="2203" y="17374"/>
                  <a:pt x="3080" y="17374"/>
                </a:cubicBezTo>
                <a:cubicBezTo>
                  <a:pt x="3362" y="17374"/>
                  <a:pt x="3641" y="17319"/>
                  <a:pt x="3896" y="17214"/>
                </a:cubicBezTo>
                <a:cubicBezTo>
                  <a:pt x="3985" y="17175"/>
                  <a:pt x="4071" y="17135"/>
                  <a:pt x="4154" y="17084"/>
                </a:cubicBezTo>
                <a:lnTo>
                  <a:pt x="5059" y="17997"/>
                </a:lnTo>
                <a:cubicBezTo>
                  <a:pt x="5012" y="18079"/>
                  <a:pt x="4972" y="18162"/>
                  <a:pt x="4937" y="18249"/>
                </a:cubicBezTo>
                <a:cubicBezTo>
                  <a:pt x="4479" y="19341"/>
                  <a:pt x="4996" y="20603"/>
                  <a:pt x="6093" y="21061"/>
                </a:cubicBezTo>
                <a:lnTo>
                  <a:pt x="7661" y="21716"/>
                </a:lnTo>
                <a:cubicBezTo>
                  <a:pt x="7927" y="21826"/>
                  <a:pt x="8205" y="21880"/>
                  <a:pt x="8487" y="21880"/>
                </a:cubicBezTo>
                <a:cubicBezTo>
                  <a:pt x="9361" y="21880"/>
                  <a:pt x="10137" y="21363"/>
                  <a:pt x="10473" y="20560"/>
                </a:cubicBezTo>
                <a:cubicBezTo>
                  <a:pt x="10509" y="20470"/>
                  <a:pt x="10540" y="20379"/>
                  <a:pt x="10567" y="20285"/>
                </a:cubicBezTo>
                <a:lnTo>
                  <a:pt x="11849" y="20289"/>
                </a:lnTo>
                <a:cubicBezTo>
                  <a:pt x="11872" y="20379"/>
                  <a:pt x="11903" y="20466"/>
                  <a:pt x="11939" y="20552"/>
                </a:cubicBezTo>
                <a:cubicBezTo>
                  <a:pt x="12272" y="21363"/>
                  <a:pt x="13052" y="21888"/>
                  <a:pt x="13929" y="21888"/>
                </a:cubicBezTo>
                <a:cubicBezTo>
                  <a:pt x="14211" y="21888"/>
                  <a:pt x="14489" y="21833"/>
                  <a:pt x="14748" y="21728"/>
                </a:cubicBezTo>
                <a:lnTo>
                  <a:pt x="15446" y="21437"/>
                </a:lnTo>
                <a:cubicBezTo>
                  <a:pt x="15465" y="21433"/>
                  <a:pt x="15480" y="21426"/>
                  <a:pt x="15500" y="21417"/>
                </a:cubicBezTo>
                <a:cubicBezTo>
                  <a:pt x="15516" y="21414"/>
                  <a:pt x="15527" y="21406"/>
                  <a:pt x="15543" y="21402"/>
                </a:cubicBezTo>
                <a:cubicBezTo>
                  <a:pt x="15571" y="21390"/>
                  <a:pt x="15598" y="21379"/>
                  <a:pt x="15626" y="21363"/>
                </a:cubicBezTo>
                <a:lnTo>
                  <a:pt x="16315" y="21081"/>
                </a:lnTo>
                <a:cubicBezTo>
                  <a:pt x="16849" y="20862"/>
                  <a:pt x="17263" y="20450"/>
                  <a:pt x="17487" y="19918"/>
                </a:cubicBezTo>
                <a:cubicBezTo>
                  <a:pt x="17706" y="19384"/>
                  <a:pt x="17706" y="18800"/>
                  <a:pt x="17491" y="18276"/>
                </a:cubicBezTo>
                <a:cubicBezTo>
                  <a:pt x="17455" y="18186"/>
                  <a:pt x="17413" y="18099"/>
                  <a:pt x="17361" y="18017"/>
                </a:cubicBezTo>
                <a:lnTo>
                  <a:pt x="18274" y="17108"/>
                </a:lnTo>
                <a:cubicBezTo>
                  <a:pt x="18353" y="17155"/>
                  <a:pt x="18439" y="17198"/>
                  <a:pt x="18525" y="17238"/>
                </a:cubicBezTo>
                <a:cubicBezTo>
                  <a:pt x="18791" y="17347"/>
                  <a:pt x="19070" y="17402"/>
                  <a:pt x="19355" y="17402"/>
                </a:cubicBezTo>
                <a:cubicBezTo>
                  <a:pt x="20225" y="17402"/>
                  <a:pt x="21001" y="16880"/>
                  <a:pt x="21339" y="16077"/>
                </a:cubicBezTo>
                <a:lnTo>
                  <a:pt x="21636" y="15365"/>
                </a:lnTo>
                <a:cubicBezTo>
                  <a:pt x="21652" y="15334"/>
                  <a:pt x="21663" y="15298"/>
                  <a:pt x="21679" y="15267"/>
                </a:cubicBezTo>
                <a:cubicBezTo>
                  <a:pt x="21683" y="15251"/>
                  <a:pt x="21691" y="15239"/>
                  <a:pt x="21695" y="15223"/>
                </a:cubicBezTo>
                <a:lnTo>
                  <a:pt x="21695" y="15220"/>
                </a:lnTo>
                <a:lnTo>
                  <a:pt x="21992" y="14511"/>
                </a:lnTo>
                <a:cubicBezTo>
                  <a:pt x="22447" y="13417"/>
                  <a:pt x="21930" y="12155"/>
                  <a:pt x="20849" y="11701"/>
                </a:cubicBezTo>
                <a:cubicBezTo>
                  <a:pt x="20755" y="11662"/>
                  <a:pt x="20661" y="11631"/>
                  <a:pt x="20567" y="11603"/>
                </a:cubicBezTo>
                <a:lnTo>
                  <a:pt x="20567" y="11055"/>
                </a:lnTo>
                <a:cubicBezTo>
                  <a:pt x="20567" y="11027"/>
                  <a:pt x="20570" y="11000"/>
                  <a:pt x="20570" y="10969"/>
                </a:cubicBezTo>
                <a:cubicBezTo>
                  <a:pt x="20570" y="10941"/>
                  <a:pt x="20570" y="10918"/>
                  <a:pt x="20567" y="10890"/>
                </a:cubicBezTo>
                <a:lnTo>
                  <a:pt x="20570" y="10318"/>
                </a:lnTo>
                <a:cubicBezTo>
                  <a:pt x="20661" y="10294"/>
                  <a:pt x="20751" y="10263"/>
                  <a:pt x="20840" y="10224"/>
                </a:cubicBezTo>
                <a:cubicBezTo>
                  <a:pt x="21370" y="10005"/>
                  <a:pt x="21785" y="9593"/>
                  <a:pt x="22004" y="9064"/>
                </a:cubicBezTo>
                <a:cubicBezTo>
                  <a:pt x="22223" y="8531"/>
                  <a:pt x="22223" y="7947"/>
                  <a:pt x="22004" y="7419"/>
                </a:cubicBezTo>
                <a:lnTo>
                  <a:pt x="21357" y="5847"/>
                </a:lnTo>
                <a:cubicBezTo>
                  <a:pt x="21016" y="5020"/>
                  <a:pt x="20212" y="4520"/>
                  <a:pt x="19367" y="4520"/>
                </a:cubicBezTo>
                <a:cubicBezTo>
                  <a:pt x="19097" y="4520"/>
                  <a:pt x="18822" y="4571"/>
                  <a:pt x="18556" y="4680"/>
                </a:cubicBezTo>
                <a:cubicBezTo>
                  <a:pt x="18552" y="4680"/>
                  <a:pt x="18552" y="4684"/>
                  <a:pt x="18549" y="4684"/>
                </a:cubicBezTo>
                <a:cubicBezTo>
                  <a:pt x="18462" y="4719"/>
                  <a:pt x="18377" y="4762"/>
                  <a:pt x="18298" y="4809"/>
                </a:cubicBezTo>
                <a:lnTo>
                  <a:pt x="17921" y="4433"/>
                </a:lnTo>
                <a:cubicBezTo>
                  <a:pt x="17898" y="4406"/>
                  <a:pt x="17874" y="4382"/>
                  <a:pt x="17851" y="4355"/>
                </a:cubicBezTo>
                <a:cubicBezTo>
                  <a:pt x="17827" y="4335"/>
                  <a:pt x="17804" y="4312"/>
                  <a:pt x="17784" y="4292"/>
                </a:cubicBezTo>
                <a:lnTo>
                  <a:pt x="17389" y="3896"/>
                </a:lnTo>
                <a:cubicBezTo>
                  <a:pt x="17436" y="3815"/>
                  <a:pt x="17475" y="3732"/>
                  <a:pt x="17511" y="3645"/>
                </a:cubicBezTo>
                <a:cubicBezTo>
                  <a:pt x="17968" y="2553"/>
                  <a:pt x="17451" y="1291"/>
                  <a:pt x="16355" y="833"/>
                </a:cubicBezTo>
                <a:lnTo>
                  <a:pt x="15641" y="535"/>
                </a:lnTo>
                <a:cubicBezTo>
                  <a:pt x="15598" y="515"/>
                  <a:pt x="15551" y="495"/>
                  <a:pt x="15500" y="476"/>
                </a:cubicBezTo>
                <a:lnTo>
                  <a:pt x="15496" y="476"/>
                </a:lnTo>
                <a:lnTo>
                  <a:pt x="14791" y="182"/>
                </a:lnTo>
                <a:cubicBezTo>
                  <a:pt x="14523" y="69"/>
                  <a:pt x="14240" y="12"/>
                  <a:pt x="13957" y="12"/>
                </a:cubicBezTo>
                <a:cubicBezTo>
                  <a:pt x="13681" y="12"/>
                  <a:pt x="13405" y="66"/>
                  <a:pt x="13142" y="174"/>
                </a:cubicBezTo>
                <a:cubicBezTo>
                  <a:pt x="12609" y="390"/>
                  <a:pt x="12194" y="805"/>
                  <a:pt x="11974" y="1334"/>
                </a:cubicBezTo>
                <a:cubicBezTo>
                  <a:pt x="11939" y="1424"/>
                  <a:pt x="11907" y="1514"/>
                  <a:pt x="11884" y="1605"/>
                </a:cubicBezTo>
                <a:lnTo>
                  <a:pt x="10599" y="1600"/>
                </a:lnTo>
                <a:cubicBezTo>
                  <a:pt x="10576" y="1511"/>
                  <a:pt x="10544" y="1424"/>
                  <a:pt x="10509" y="1338"/>
                </a:cubicBezTo>
                <a:cubicBezTo>
                  <a:pt x="10294" y="805"/>
                  <a:pt x="9882" y="390"/>
                  <a:pt x="9349" y="171"/>
                </a:cubicBezTo>
                <a:cubicBezTo>
                  <a:pt x="9081" y="57"/>
                  <a:pt x="8799" y="0"/>
                  <a:pt x="8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3" name="Google Shape;933;p38"/>
          <p:cNvGrpSpPr/>
          <p:nvPr/>
        </p:nvGrpSpPr>
        <p:grpSpPr>
          <a:xfrm>
            <a:off x="4550464" y="1893588"/>
            <a:ext cx="775916" cy="767964"/>
            <a:chOff x="1368075" y="1017775"/>
            <a:chExt cx="487875" cy="487875"/>
          </a:xfrm>
        </p:grpSpPr>
        <p:sp>
          <p:nvSpPr>
            <p:cNvPr id="934" name="Google Shape;934;p38"/>
            <p:cNvSpPr/>
            <p:nvPr/>
          </p:nvSpPr>
          <p:spPr>
            <a:xfrm>
              <a:off x="1475225" y="1141725"/>
              <a:ext cx="273575" cy="240750"/>
            </a:xfrm>
            <a:custGeom>
              <a:avLst/>
              <a:gdLst/>
              <a:ahLst/>
              <a:cxnLst/>
              <a:rect l="l" t="t" r="r" b="b"/>
              <a:pathLst>
                <a:path w="10943" h="9630" extrusionOk="0">
                  <a:moveTo>
                    <a:pt x="5489" y="1"/>
                  </a:moveTo>
                  <a:cubicBezTo>
                    <a:pt x="3592" y="1"/>
                    <a:pt x="1792" y="1115"/>
                    <a:pt x="1034" y="2976"/>
                  </a:cubicBezTo>
                  <a:cubicBezTo>
                    <a:pt x="0" y="5408"/>
                    <a:pt x="1155" y="8234"/>
                    <a:pt x="3617" y="9268"/>
                  </a:cubicBezTo>
                  <a:cubicBezTo>
                    <a:pt x="4218" y="9513"/>
                    <a:pt x="4839" y="9629"/>
                    <a:pt x="5450" y="9629"/>
                  </a:cubicBezTo>
                  <a:cubicBezTo>
                    <a:pt x="7340" y="9629"/>
                    <a:pt x="9128" y="8515"/>
                    <a:pt x="9909" y="6654"/>
                  </a:cubicBezTo>
                  <a:cubicBezTo>
                    <a:pt x="10943" y="4222"/>
                    <a:pt x="9757" y="1395"/>
                    <a:pt x="7326" y="362"/>
                  </a:cubicBezTo>
                  <a:cubicBezTo>
                    <a:pt x="6724" y="117"/>
                    <a:pt x="6102" y="1"/>
                    <a:pt x="548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1523850" y="1282275"/>
              <a:ext cx="64625" cy="56900"/>
            </a:xfrm>
            <a:custGeom>
              <a:avLst/>
              <a:gdLst/>
              <a:ahLst/>
              <a:cxnLst/>
              <a:rect l="l" t="t" r="r" b="b"/>
              <a:pathLst>
                <a:path w="2585" h="2276" extrusionOk="0">
                  <a:moveTo>
                    <a:pt x="1295" y="1"/>
                  </a:moveTo>
                  <a:cubicBezTo>
                    <a:pt x="850" y="1"/>
                    <a:pt x="427" y="263"/>
                    <a:pt x="244" y="698"/>
                  </a:cubicBezTo>
                  <a:cubicBezTo>
                    <a:pt x="1" y="1275"/>
                    <a:pt x="274" y="1944"/>
                    <a:pt x="852" y="2187"/>
                  </a:cubicBezTo>
                  <a:cubicBezTo>
                    <a:pt x="995" y="2247"/>
                    <a:pt x="1144" y="2276"/>
                    <a:pt x="1290" y="2276"/>
                  </a:cubicBezTo>
                  <a:cubicBezTo>
                    <a:pt x="1735" y="2276"/>
                    <a:pt x="2158" y="2013"/>
                    <a:pt x="2341" y="1579"/>
                  </a:cubicBezTo>
                  <a:cubicBezTo>
                    <a:pt x="2584" y="1002"/>
                    <a:pt x="2311" y="333"/>
                    <a:pt x="1733" y="90"/>
                  </a:cubicBezTo>
                  <a:cubicBezTo>
                    <a:pt x="1590" y="29"/>
                    <a:pt x="1441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1536775" y="1174550"/>
              <a:ext cx="106400" cy="93450"/>
            </a:xfrm>
            <a:custGeom>
              <a:avLst/>
              <a:gdLst/>
              <a:ahLst/>
              <a:cxnLst/>
              <a:rect l="l" t="t" r="r" b="b"/>
              <a:pathLst>
                <a:path w="4256" h="3738" extrusionOk="0">
                  <a:moveTo>
                    <a:pt x="2120" y="1"/>
                  </a:moveTo>
                  <a:cubicBezTo>
                    <a:pt x="1391" y="1"/>
                    <a:pt x="694" y="435"/>
                    <a:pt x="395" y="1146"/>
                  </a:cubicBezTo>
                  <a:cubicBezTo>
                    <a:pt x="0" y="2089"/>
                    <a:pt x="456" y="3183"/>
                    <a:pt x="1398" y="3578"/>
                  </a:cubicBezTo>
                  <a:cubicBezTo>
                    <a:pt x="1639" y="3686"/>
                    <a:pt x="1889" y="3738"/>
                    <a:pt x="2134" y="3738"/>
                  </a:cubicBezTo>
                  <a:cubicBezTo>
                    <a:pt x="2853" y="3738"/>
                    <a:pt x="3536" y="3300"/>
                    <a:pt x="3830" y="2575"/>
                  </a:cubicBezTo>
                  <a:cubicBezTo>
                    <a:pt x="4256" y="1633"/>
                    <a:pt x="3800" y="538"/>
                    <a:pt x="2827" y="143"/>
                  </a:cubicBezTo>
                  <a:cubicBezTo>
                    <a:pt x="2596" y="46"/>
                    <a:pt x="2356" y="1"/>
                    <a:pt x="212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1599850" y="1271625"/>
              <a:ext cx="88150" cy="77450"/>
            </a:xfrm>
            <a:custGeom>
              <a:avLst/>
              <a:gdLst/>
              <a:ahLst/>
              <a:cxnLst/>
              <a:rect l="l" t="t" r="r" b="b"/>
              <a:pathLst>
                <a:path w="3526" h="3098" extrusionOk="0">
                  <a:moveTo>
                    <a:pt x="1781" y="1"/>
                  </a:moveTo>
                  <a:cubicBezTo>
                    <a:pt x="1170" y="1"/>
                    <a:pt x="587" y="367"/>
                    <a:pt x="334" y="941"/>
                  </a:cubicBezTo>
                  <a:cubicBezTo>
                    <a:pt x="0" y="1731"/>
                    <a:pt x="395" y="2643"/>
                    <a:pt x="1186" y="2978"/>
                  </a:cubicBezTo>
                  <a:cubicBezTo>
                    <a:pt x="1370" y="3059"/>
                    <a:pt x="1563" y="3097"/>
                    <a:pt x="1755" y="3097"/>
                  </a:cubicBezTo>
                  <a:cubicBezTo>
                    <a:pt x="2354" y="3097"/>
                    <a:pt x="2938" y="2725"/>
                    <a:pt x="3192" y="2127"/>
                  </a:cubicBezTo>
                  <a:cubicBezTo>
                    <a:pt x="3526" y="1336"/>
                    <a:pt x="3131" y="455"/>
                    <a:pt x="2371" y="121"/>
                  </a:cubicBezTo>
                  <a:cubicBezTo>
                    <a:pt x="2178" y="39"/>
                    <a:pt x="1978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1655300" y="1212200"/>
              <a:ext cx="51700" cy="45075"/>
            </a:xfrm>
            <a:custGeom>
              <a:avLst/>
              <a:gdLst/>
              <a:ahLst/>
              <a:cxnLst/>
              <a:rect l="l" t="t" r="r" b="b"/>
              <a:pathLst>
                <a:path w="2068" h="1803" extrusionOk="0">
                  <a:moveTo>
                    <a:pt x="1033" y="1"/>
                  </a:moveTo>
                  <a:cubicBezTo>
                    <a:pt x="682" y="1"/>
                    <a:pt x="352" y="207"/>
                    <a:pt x="214" y="552"/>
                  </a:cubicBezTo>
                  <a:cubicBezTo>
                    <a:pt x="1" y="1008"/>
                    <a:pt x="214" y="1525"/>
                    <a:pt x="700" y="1738"/>
                  </a:cubicBezTo>
                  <a:cubicBezTo>
                    <a:pt x="810" y="1782"/>
                    <a:pt x="924" y="1803"/>
                    <a:pt x="1036" y="1803"/>
                  </a:cubicBezTo>
                  <a:cubicBezTo>
                    <a:pt x="1387" y="1803"/>
                    <a:pt x="1717" y="1597"/>
                    <a:pt x="1855" y="1251"/>
                  </a:cubicBezTo>
                  <a:cubicBezTo>
                    <a:pt x="2068" y="795"/>
                    <a:pt x="1855" y="248"/>
                    <a:pt x="1369" y="66"/>
                  </a:cubicBezTo>
                  <a:cubicBezTo>
                    <a:pt x="1258" y="22"/>
                    <a:pt x="1145" y="1"/>
                    <a:pt x="10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1475225" y="1125675"/>
              <a:ext cx="273575" cy="272825"/>
            </a:xfrm>
            <a:custGeom>
              <a:avLst/>
              <a:gdLst/>
              <a:ahLst/>
              <a:cxnLst/>
              <a:rect l="l" t="t" r="r" b="b"/>
              <a:pathLst>
                <a:path w="10943" h="10913" fill="none" extrusionOk="0">
                  <a:moveTo>
                    <a:pt x="9909" y="7296"/>
                  </a:moveTo>
                  <a:cubicBezTo>
                    <a:pt x="8876" y="9758"/>
                    <a:pt x="6079" y="10913"/>
                    <a:pt x="3617" y="9910"/>
                  </a:cubicBezTo>
                  <a:cubicBezTo>
                    <a:pt x="1155" y="8876"/>
                    <a:pt x="0" y="6050"/>
                    <a:pt x="1034" y="3618"/>
                  </a:cubicBezTo>
                  <a:cubicBezTo>
                    <a:pt x="2037" y="1156"/>
                    <a:pt x="4864" y="1"/>
                    <a:pt x="7326" y="1004"/>
                  </a:cubicBezTo>
                  <a:cubicBezTo>
                    <a:pt x="9757" y="2037"/>
                    <a:pt x="10943" y="4864"/>
                    <a:pt x="9909" y="729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1658350" y="1027650"/>
              <a:ext cx="50950" cy="123150"/>
            </a:xfrm>
            <a:custGeom>
              <a:avLst/>
              <a:gdLst/>
              <a:ahLst/>
              <a:cxnLst/>
              <a:rect l="l" t="t" r="r" b="b"/>
              <a:pathLst>
                <a:path w="2038" h="4926" fill="none" extrusionOk="0">
                  <a:moveTo>
                    <a:pt x="1" y="4925"/>
                  </a:moveTo>
                  <a:lnTo>
                    <a:pt x="2037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1688000" y="101855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0" y="0"/>
                  </a:moveTo>
                  <a:lnTo>
                    <a:pt x="1733" y="73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1722950" y="1165200"/>
              <a:ext cx="123875" cy="50950"/>
            </a:xfrm>
            <a:custGeom>
              <a:avLst/>
              <a:gdLst/>
              <a:ahLst/>
              <a:cxnLst/>
              <a:rect l="l" t="t" r="r" b="b"/>
              <a:pathLst>
                <a:path w="4955" h="2038" fill="none" extrusionOk="0">
                  <a:moveTo>
                    <a:pt x="0" y="2037"/>
                  </a:moveTo>
                  <a:lnTo>
                    <a:pt x="4955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1837675" y="1143175"/>
              <a:ext cx="18275" cy="44100"/>
            </a:xfrm>
            <a:custGeom>
              <a:avLst/>
              <a:gdLst/>
              <a:ahLst/>
              <a:cxnLst/>
              <a:rect l="l" t="t" r="r" b="b"/>
              <a:pathLst>
                <a:path w="731" h="1764" fill="none" extrusionOk="0">
                  <a:moveTo>
                    <a:pt x="1" y="0"/>
                  </a:moveTo>
                  <a:lnTo>
                    <a:pt x="730" y="176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722950" y="13080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0" y="1"/>
                  </a:moveTo>
                  <a:lnTo>
                    <a:pt x="4955" y="2068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837675" y="1337700"/>
              <a:ext cx="17525" cy="43325"/>
            </a:xfrm>
            <a:custGeom>
              <a:avLst/>
              <a:gdLst/>
              <a:ahLst/>
              <a:cxnLst/>
              <a:rect l="l" t="t" r="r" b="b"/>
              <a:pathLst>
                <a:path w="701" h="1733" fill="none" extrusionOk="0">
                  <a:moveTo>
                    <a:pt x="700" y="0"/>
                  </a:moveTo>
                  <a:lnTo>
                    <a:pt x="1" y="173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657600" y="1373400"/>
              <a:ext cx="50925" cy="123900"/>
            </a:xfrm>
            <a:custGeom>
              <a:avLst/>
              <a:gdLst/>
              <a:ahLst/>
              <a:cxnLst/>
              <a:rect l="l" t="t" r="r" b="b"/>
              <a:pathLst>
                <a:path w="2037" h="4956" fill="none" extrusionOk="0">
                  <a:moveTo>
                    <a:pt x="0" y="1"/>
                  </a:moveTo>
                  <a:lnTo>
                    <a:pt x="2037" y="495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687225" y="1488150"/>
              <a:ext cx="43350" cy="17500"/>
            </a:xfrm>
            <a:custGeom>
              <a:avLst/>
              <a:gdLst/>
              <a:ahLst/>
              <a:cxnLst/>
              <a:rect l="l" t="t" r="r" b="b"/>
              <a:pathLst>
                <a:path w="1734" h="700" fill="none" extrusionOk="0">
                  <a:moveTo>
                    <a:pt x="1733" y="1"/>
                  </a:moveTo>
                  <a:lnTo>
                    <a:pt x="1" y="70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513975" y="1373400"/>
              <a:ext cx="51700" cy="123150"/>
            </a:xfrm>
            <a:custGeom>
              <a:avLst/>
              <a:gdLst/>
              <a:ahLst/>
              <a:cxnLst/>
              <a:rect l="l" t="t" r="r" b="b"/>
              <a:pathLst>
                <a:path w="2068" h="4926" fill="none" extrusionOk="0">
                  <a:moveTo>
                    <a:pt x="2067" y="1"/>
                  </a:moveTo>
                  <a:lnTo>
                    <a:pt x="0" y="492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1492700" y="1487400"/>
              <a:ext cx="43325" cy="18250"/>
            </a:xfrm>
            <a:custGeom>
              <a:avLst/>
              <a:gdLst/>
              <a:ahLst/>
              <a:cxnLst/>
              <a:rect l="l" t="t" r="r" b="b"/>
              <a:pathLst>
                <a:path w="1733" h="730" fill="none" extrusionOk="0">
                  <a:moveTo>
                    <a:pt x="1733" y="73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1377200" y="1308050"/>
              <a:ext cx="123125" cy="50950"/>
            </a:xfrm>
            <a:custGeom>
              <a:avLst/>
              <a:gdLst/>
              <a:ahLst/>
              <a:cxnLst/>
              <a:rect l="l" t="t" r="r" b="b"/>
              <a:pathLst>
                <a:path w="4925" h="2038" fill="none" extrusionOk="0">
                  <a:moveTo>
                    <a:pt x="4924" y="1"/>
                  </a:moveTo>
                  <a:lnTo>
                    <a:pt x="0" y="203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1368075" y="1336925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730" y="176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377200" y="1164450"/>
              <a:ext cx="123875" cy="51700"/>
            </a:xfrm>
            <a:custGeom>
              <a:avLst/>
              <a:gdLst/>
              <a:ahLst/>
              <a:cxnLst/>
              <a:rect l="l" t="t" r="r" b="b"/>
              <a:pathLst>
                <a:path w="4955" h="2068" fill="none" extrusionOk="0">
                  <a:moveTo>
                    <a:pt x="4955" y="206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368075" y="1142400"/>
              <a:ext cx="18250" cy="44100"/>
            </a:xfrm>
            <a:custGeom>
              <a:avLst/>
              <a:gdLst/>
              <a:ahLst/>
              <a:cxnLst/>
              <a:rect l="l" t="t" r="r" b="b"/>
              <a:pathLst>
                <a:path w="730" h="1764" fill="none" extrusionOk="0">
                  <a:moveTo>
                    <a:pt x="0" y="1764"/>
                  </a:moveTo>
                  <a:lnTo>
                    <a:pt x="73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514725" y="1026900"/>
              <a:ext cx="51700" cy="123900"/>
            </a:xfrm>
            <a:custGeom>
              <a:avLst/>
              <a:gdLst/>
              <a:ahLst/>
              <a:cxnLst/>
              <a:rect l="l" t="t" r="r" b="b"/>
              <a:pathLst>
                <a:path w="2068" h="4956" fill="none" extrusionOk="0">
                  <a:moveTo>
                    <a:pt x="2068" y="495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493450" y="1017775"/>
              <a:ext cx="43350" cy="18275"/>
            </a:xfrm>
            <a:custGeom>
              <a:avLst/>
              <a:gdLst/>
              <a:ahLst/>
              <a:cxnLst/>
              <a:rect l="l" t="t" r="r" b="b"/>
              <a:pathLst>
                <a:path w="1734" h="731" fill="none" extrusionOk="0">
                  <a:moveTo>
                    <a:pt x="1" y="730"/>
                  </a:moveTo>
                  <a:lnTo>
                    <a:pt x="1733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612000" y="1062625"/>
              <a:ext cx="775" cy="79050"/>
            </a:xfrm>
            <a:custGeom>
              <a:avLst/>
              <a:gdLst/>
              <a:ahLst/>
              <a:cxnLst/>
              <a:rect l="l" t="t" r="r" b="b"/>
              <a:pathLst>
                <a:path w="31" h="3162" fill="none" extrusionOk="0">
                  <a:moveTo>
                    <a:pt x="0" y="3161"/>
                  </a:moveTo>
                  <a:lnTo>
                    <a:pt x="31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1589200" y="1062625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" y="0"/>
                  </a:moveTo>
                  <a:lnTo>
                    <a:pt x="1885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1697100" y="1121125"/>
              <a:ext cx="56275" cy="56250"/>
            </a:xfrm>
            <a:custGeom>
              <a:avLst/>
              <a:gdLst/>
              <a:ahLst/>
              <a:cxnLst/>
              <a:rect l="l" t="t" r="r" b="b"/>
              <a:pathLst>
                <a:path w="2251" h="2250" fill="none" extrusionOk="0">
                  <a:moveTo>
                    <a:pt x="1" y="2250"/>
                  </a:moveTo>
                  <a:lnTo>
                    <a:pt x="225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1736625" y="1105175"/>
              <a:ext cx="33450" cy="32700"/>
            </a:xfrm>
            <a:custGeom>
              <a:avLst/>
              <a:gdLst/>
              <a:ahLst/>
              <a:cxnLst/>
              <a:rect l="l" t="t" r="r" b="b"/>
              <a:pathLst>
                <a:path w="1338" h="1308" fill="none" extrusionOk="0">
                  <a:moveTo>
                    <a:pt x="0" y="0"/>
                  </a:moveTo>
                  <a:lnTo>
                    <a:pt x="1338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1732050" y="1262475"/>
              <a:ext cx="79075" cy="25"/>
            </a:xfrm>
            <a:custGeom>
              <a:avLst/>
              <a:gdLst/>
              <a:ahLst/>
              <a:cxnLst/>
              <a:rect l="l" t="t" r="r" b="b"/>
              <a:pathLst>
                <a:path w="3163" h="1" fill="none" extrusionOk="0">
                  <a:moveTo>
                    <a:pt x="1" y="0"/>
                  </a:moveTo>
                  <a:lnTo>
                    <a:pt x="316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1811100" y="123890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"/>
                  </a:moveTo>
                  <a:lnTo>
                    <a:pt x="0" y="188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1696350" y="134757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fill="none" extrusionOk="0">
                  <a:moveTo>
                    <a:pt x="0" y="0"/>
                  </a:moveTo>
                  <a:lnTo>
                    <a:pt x="2250" y="225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735850" y="1387100"/>
              <a:ext cx="33475" cy="32700"/>
            </a:xfrm>
            <a:custGeom>
              <a:avLst/>
              <a:gdLst/>
              <a:ahLst/>
              <a:cxnLst/>
              <a:rect l="l" t="t" r="r" b="b"/>
              <a:pathLst>
                <a:path w="1339" h="1308" fill="none" extrusionOk="0">
                  <a:moveTo>
                    <a:pt x="1338" y="0"/>
                  </a:moveTo>
                  <a:lnTo>
                    <a:pt x="1" y="130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611250" y="1382525"/>
              <a:ext cx="25" cy="79050"/>
            </a:xfrm>
            <a:custGeom>
              <a:avLst/>
              <a:gdLst/>
              <a:ahLst/>
              <a:cxnLst/>
              <a:rect l="l" t="t" r="r" b="b"/>
              <a:pathLst>
                <a:path w="1" h="3162" fill="none" extrusionOk="0">
                  <a:moveTo>
                    <a:pt x="0" y="1"/>
                  </a:moveTo>
                  <a:lnTo>
                    <a:pt x="0" y="316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587675" y="1461550"/>
              <a:ext cx="47150" cy="25"/>
            </a:xfrm>
            <a:custGeom>
              <a:avLst/>
              <a:gdLst/>
              <a:ahLst/>
              <a:cxnLst/>
              <a:rect l="l" t="t" r="r" b="b"/>
              <a:pathLst>
                <a:path w="1886" h="1" fill="none" extrusionOk="0">
                  <a:moveTo>
                    <a:pt x="1885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70650" y="1346825"/>
              <a:ext cx="55500" cy="55475"/>
            </a:xfrm>
            <a:custGeom>
              <a:avLst/>
              <a:gdLst/>
              <a:ahLst/>
              <a:cxnLst/>
              <a:rect l="l" t="t" r="r" b="b"/>
              <a:pathLst>
                <a:path w="2220" h="2219" fill="none" extrusionOk="0">
                  <a:moveTo>
                    <a:pt x="2220" y="0"/>
                  </a:moveTo>
                  <a:lnTo>
                    <a:pt x="1" y="2219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453950" y="1385575"/>
              <a:ext cx="32700" cy="33450"/>
            </a:xfrm>
            <a:custGeom>
              <a:avLst/>
              <a:gdLst/>
              <a:ahLst/>
              <a:cxnLst/>
              <a:rect l="l" t="t" r="r" b="b"/>
              <a:pathLst>
                <a:path w="1308" h="1338" fill="none" extrusionOk="0">
                  <a:moveTo>
                    <a:pt x="1307" y="133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412150" y="1260950"/>
              <a:ext cx="79800" cy="775"/>
            </a:xfrm>
            <a:custGeom>
              <a:avLst/>
              <a:gdLst/>
              <a:ahLst/>
              <a:cxnLst/>
              <a:rect l="l" t="t" r="r" b="b"/>
              <a:pathLst>
                <a:path w="3192" h="31" fill="none" extrusionOk="0">
                  <a:moveTo>
                    <a:pt x="3192" y="3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1412150" y="1238150"/>
              <a:ext cx="25" cy="47150"/>
            </a:xfrm>
            <a:custGeom>
              <a:avLst/>
              <a:gdLst/>
              <a:ahLst/>
              <a:cxnLst/>
              <a:rect l="l" t="t" r="r" b="b"/>
              <a:pathLst>
                <a:path w="1" h="1886" fill="none" extrusionOk="0">
                  <a:moveTo>
                    <a:pt x="0" y="188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1471425" y="112037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fill="none" extrusionOk="0">
                  <a:moveTo>
                    <a:pt x="2219" y="2249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1454700" y="11036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fill="none" extrusionOk="0">
                  <a:moveTo>
                    <a:pt x="1" y="1338"/>
                  </a:moveTo>
                  <a:lnTo>
                    <a:pt x="1338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523850" y="1278425"/>
              <a:ext cx="64625" cy="64625"/>
            </a:xfrm>
            <a:custGeom>
              <a:avLst/>
              <a:gdLst/>
              <a:ahLst/>
              <a:cxnLst/>
              <a:rect l="l" t="t" r="r" b="b"/>
              <a:pathLst>
                <a:path w="2585" h="2585" fill="none" extrusionOk="0">
                  <a:moveTo>
                    <a:pt x="2341" y="1733"/>
                  </a:moveTo>
                  <a:cubicBezTo>
                    <a:pt x="2098" y="2311"/>
                    <a:pt x="1429" y="2584"/>
                    <a:pt x="852" y="2341"/>
                  </a:cubicBezTo>
                  <a:cubicBezTo>
                    <a:pt x="274" y="2098"/>
                    <a:pt x="1" y="1429"/>
                    <a:pt x="244" y="852"/>
                  </a:cubicBezTo>
                  <a:cubicBezTo>
                    <a:pt x="487" y="274"/>
                    <a:pt x="1156" y="0"/>
                    <a:pt x="1733" y="244"/>
                  </a:cubicBezTo>
                  <a:cubicBezTo>
                    <a:pt x="2311" y="487"/>
                    <a:pt x="2584" y="1156"/>
                    <a:pt x="2341" y="173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1536775" y="116825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fill="none" extrusionOk="0">
                  <a:moveTo>
                    <a:pt x="3830" y="2827"/>
                  </a:moveTo>
                  <a:cubicBezTo>
                    <a:pt x="3435" y="3800"/>
                    <a:pt x="2341" y="4256"/>
                    <a:pt x="1398" y="3830"/>
                  </a:cubicBezTo>
                  <a:cubicBezTo>
                    <a:pt x="456" y="3435"/>
                    <a:pt x="0" y="2341"/>
                    <a:pt x="395" y="1398"/>
                  </a:cubicBezTo>
                  <a:cubicBezTo>
                    <a:pt x="791" y="456"/>
                    <a:pt x="1885" y="0"/>
                    <a:pt x="2827" y="395"/>
                  </a:cubicBezTo>
                  <a:cubicBezTo>
                    <a:pt x="3800" y="790"/>
                    <a:pt x="4256" y="1885"/>
                    <a:pt x="3830" y="2827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1599850" y="1266275"/>
              <a:ext cx="88150" cy="88175"/>
            </a:xfrm>
            <a:custGeom>
              <a:avLst/>
              <a:gdLst/>
              <a:ahLst/>
              <a:cxnLst/>
              <a:rect l="l" t="t" r="r" b="b"/>
              <a:pathLst>
                <a:path w="3526" h="3527" fill="none" extrusionOk="0">
                  <a:moveTo>
                    <a:pt x="3192" y="2341"/>
                  </a:moveTo>
                  <a:cubicBezTo>
                    <a:pt x="2857" y="3131"/>
                    <a:pt x="1945" y="3526"/>
                    <a:pt x="1186" y="3192"/>
                  </a:cubicBezTo>
                  <a:cubicBezTo>
                    <a:pt x="395" y="2857"/>
                    <a:pt x="0" y="1945"/>
                    <a:pt x="334" y="1155"/>
                  </a:cubicBezTo>
                  <a:cubicBezTo>
                    <a:pt x="669" y="395"/>
                    <a:pt x="1581" y="0"/>
                    <a:pt x="2371" y="335"/>
                  </a:cubicBezTo>
                  <a:cubicBezTo>
                    <a:pt x="3131" y="669"/>
                    <a:pt x="3526" y="1550"/>
                    <a:pt x="3192" y="234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1655300" y="1209275"/>
              <a:ext cx="51700" cy="50950"/>
            </a:xfrm>
            <a:custGeom>
              <a:avLst/>
              <a:gdLst/>
              <a:ahLst/>
              <a:cxnLst/>
              <a:rect l="l" t="t" r="r" b="b"/>
              <a:pathLst>
                <a:path w="2068" h="2038" fill="none" extrusionOk="0">
                  <a:moveTo>
                    <a:pt x="1855" y="1368"/>
                  </a:moveTo>
                  <a:cubicBezTo>
                    <a:pt x="1673" y="1824"/>
                    <a:pt x="1156" y="2037"/>
                    <a:pt x="700" y="1855"/>
                  </a:cubicBezTo>
                  <a:cubicBezTo>
                    <a:pt x="214" y="1642"/>
                    <a:pt x="1" y="1125"/>
                    <a:pt x="214" y="669"/>
                  </a:cubicBezTo>
                  <a:cubicBezTo>
                    <a:pt x="396" y="213"/>
                    <a:pt x="913" y="1"/>
                    <a:pt x="1369" y="183"/>
                  </a:cubicBezTo>
                  <a:cubicBezTo>
                    <a:pt x="1855" y="365"/>
                    <a:pt x="2068" y="912"/>
                    <a:pt x="1855" y="1368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6" name="Google Shape;976;p38"/>
          <p:cNvGrpSpPr/>
          <p:nvPr/>
        </p:nvGrpSpPr>
        <p:grpSpPr>
          <a:xfrm flipH="1">
            <a:off x="4059588" y="-5"/>
            <a:ext cx="1704908" cy="2194541"/>
            <a:chOff x="6657355" y="221675"/>
            <a:chExt cx="2059068" cy="2644025"/>
          </a:xfrm>
        </p:grpSpPr>
        <p:sp>
          <p:nvSpPr>
            <p:cNvPr id="977" name="Google Shape;977;p38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78" name="Google Shape;978;p38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979" name="Google Shape;979;p38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386016-72C7-4047-A94B-EB50705DD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"/>
    </mc:Choice>
    <mc:Fallback xmlns="">
      <p:transition spd="slow" advTm="1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023;p39">
            <a:extLst>
              <a:ext uri="{FF2B5EF4-FFF2-40B4-BE49-F238E27FC236}">
                <a16:creationId xmlns:a16="http://schemas.microsoft.com/office/drawing/2014/main" id="{DCF8CD82-5739-4DE4-9BE5-2927435A4FE9}"/>
              </a:ext>
            </a:extLst>
          </p:cNvPr>
          <p:cNvSpPr/>
          <p:nvPr/>
        </p:nvSpPr>
        <p:spPr>
          <a:xfrm>
            <a:off x="5283768" y="315054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39"/>
          <p:cNvSpPr/>
          <p:nvPr/>
        </p:nvSpPr>
        <p:spPr>
          <a:xfrm>
            <a:off x="1201356" y="155781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1" name="Google Shape;1021;p39"/>
          <p:cNvSpPr/>
          <p:nvPr/>
        </p:nvSpPr>
        <p:spPr>
          <a:xfrm>
            <a:off x="3164352" y="155781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39"/>
          <p:cNvSpPr/>
          <p:nvPr/>
        </p:nvSpPr>
        <p:spPr>
          <a:xfrm>
            <a:off x="7042538" y="155781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Google Shape;1023;p39"/>
          <p:cNvSpPr/>
          <p:nvPr/>
        </p:nvSpPr>
        <p:spPr>
          <a:xfrm>
            <a:off x="5127349" y="1557813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4" name="Google Shape;1024;p39"/>
          <p:cNvSpPr txBox="1">
            <a:spLocks noGrp="1"/>
          </p:cNvSpPr>
          <p:nvPr>
            <p:ph type="title"/>
          </p:nvPr>
        </p:nvSpPr>
        <p:spPr>
          <a:xfrm>
            <a:off x="508227" y="892206"/>
            <a:ext cx="8261744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information Provided in Dataset</a:t>
            </a:r>
            <a:endParaRPr dirty="0"/>
          </a:p>
        </p:txBody>
      </p:sp>
      <p:sp>
        <p:nvSpPr>
          <p:cNvPr id="1027" name="Google Shape;1027;p39"/>
          <p:cNvSpPr txBox="1">
            <a:spLocks noGrp="1"/>
          </p:cNvSpPr>
          <p:nvPr>
            <p:ph type="subTitle" idx="6"/>
          </p:nvPr>
        </p:nvSpPr>
        <p:spPr>
          <a:xfrm>
            <a:off x="4639099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</a:t>
            </a:r>
            <a:endParaRPr dirty="0"/>
          </a:p>
        </p:txBody>
      </p:sp>
      <p:sp>
        <p:nvSpPr>
          <p:cNvPr id="1029" name="Google Shape;1029;p39"/>
          <p:cNvSpPr txBox="1">
            <a:spLocks noGrp="1"/>
          </p:cNvSpPr>
          <p:nvPr>
            <p:ph type="subTitle" idx="2"/>
          </p:nvPr>
        </p:nvSpPr>
        <p:spPr>
          <a:xfrm>
            <a:off x="713106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Province</a:t>
            </a:r>
            <a:endParaRPr dirty="0"/>
          </a:p>
        </p:txBody>
      </p:sp>
      <p:sp>
        <p:nvSpPr>
          <p:cNvPr id="1031" name="Google Shape;1031;p39"/>
          <p:cNvSpPr txBox="1">
            <a:spLocks noGrp="1"/>
          </p:cNvSpPr>
          <p:nvPr>
            <p:ph type="subTitle" idx="4"/>
          </p:nvPr>
        </p:nvSpPr>
        <p:spPr>
          <a:xfrm>
            <a:off x="2559893" y="2584761"/>
            <a:ext cx="2224604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Country_Region</a:t>
            </a:r>
            <a:endParaRPr dirty="0"/>
          </a:p>
        </p:txBody>
      </p:sp>
      <p:sp>
        <p:nvSpPr>
          <p:cNvPr id="1032" name="Google Shape;1032;p39"/>
          <p:cNvSpPr txBox="1">
            <a:spLocks noGrp="1"/>
          </p:cNvSpPr>
          <p:nvPr>
            <p:ph type="subTitle" idx="8"/>
          </p:nvPr>
        </p:nvSpPr>
        <p:spPr>
          <a:xfrm>
            <a:off x="6554288" y="2571750"/>
            <a:ext cx="18288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Confirmed</a:t>
            </a:r>
            <a:endParaRPr dirty="0"/>
          </a:p>
        </p:txBody>
      </p:sp>
      <p:grpSp>
        <p:nvGrpSpPr>
          <p:cNvPr id="1036" name="Google Shape;1036;p39"/>
          <p:cNvGrpSpPr/>
          <p:nvPr/>
        </p:nvGrpSpPr>
        <p:grpSpPr>
          <a:xfrm>
            <a:off x="7172848" y="1700960"/>
            <a:ext cx="591704" cy="566004"/>
            <a:chOff x="2751550" y="1193441"/>
            <a:chExt cx="342322" cy="328690"/>
          </a:xfrm>
        </p:grpSpPr>
        <p:sp>
          <p:nvSpPr>
            <p:cNvPr id="1037" name="Google Shape;1037;p39"/>
            <p:cNvSpPr/>
            <p:nvPr/>
          </p:nvSpPr>
          <p:spPr>
            <a:xfrm>
              <a:off x="2757171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3239" y="0"/>
                  </a:moveTo>
                  <a:cubicBezTo>
                    <a:pt x="2120" y="0"/>
                    <a:pt x="1215" y="905"/>
                    <a:pt x="1215" y="2024"/>
                  </a:cubicBezTo>
                  <a:lnTo>
                    <a:pt x="1215" y="5835"/>
                  </a:lnTo>
                  <a:cubicBezTo>
                    <a:pt x="1215" y="6763"/>
                    <a:pt x="762" y="7668"/>
                    <a:pt x="0" y="8240"/>
                  </a:cubicBezTo>
                  <a:lnTo>
                    <a:pt x="405" y="8788"/>
                  </a:lnTo>
                  <a:cubicBezTo>
                    <a:pt x="1334" y="8097"/>
                    <a:pt x="1905" y="7001"/>
                    <a:pt x="1905" y="5835"/>
                  </a:cubicBezTo>
                  <a:lnTo>
                    <a:pt x="1905" y="2024"/>
                  </a:lnTo>
                  <a:cubicBezTo>
                    <a:pt x="1905" y="1286"/>
                    <a:pt x="2501" y="691"/>
                    <a:pt x="3239" y="691"/>
                  </a:cubicBezTo>
                  <a:cubicBezTo>
                    <a:pt x="3977" y="691"/>
                    <a:pt x="4573" y="1286"/>
                    <a:pt x="4573" y="2024"/>
                  </a:cubicBezTo>
                  <a:lnTo>
                    <a:pt x="4573" y="2262"/>
                  </a:lnTo>
                  <a:cubicBezTo>
                    <a:pt x="4573" y="2453"/>
                    <a:pt x="4715" y="2596"/>
                    <a:pt x="4906" y="2596"/>
                  </a:cubicBezTo>
                  <a:cubicBezTo>
                    <a:pt x="5097" y="2596"/>
                    <a:pt x="5263" y="2453"/>
                    <a:pt x="5263" y="2262"/>
                  </a:cubicBezTo>
                  <a:lnTo>
                    <a:pt x="5263" y="2024"/>
                  </a:lnTo>
                  <a:cubicBezTo>
                    <a:pt x="5263" y="905"/>
                    <a:pt x="4358" y="0"/>
                    <a:pt x="3239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2934323" y="1266382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2911064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2025" y="0"/>
                  </a:moveTo>
                  <a:cubicBezTo>
                    <a:pt x="906" y="0"/>
                    <a:pt x="1" y="905"/>
                    <a:pt x="1" y="2024"/>
                  </a:cubicBezTo>
                  <a:lnTo>
                    <a:pt x="1" y="2262"/>
                  </a:lnTo>
                  <a:cubicBezTo>
                    <a:pt x="1" y="2453"/>
                    <a:pt x="167" y="2596"/>
                    <a:pt x="358" y="2596"/>
                  </a:cubicBezTo>
                  <a:cubicBezTo>
                    <a:pt x="548" y="2596"/>
                    <a:pt x="691" y="2453"/>
                    <a:pt x="691" y="2262"/>
                  </a:cubicBezTo>
                  <a:lnTo>
                    <a:pt x="691" y="2024"/>
                  </a:lnTo>
                  <a:cubicBezTo>
                    <a:pt x="691" y="1286"/>
                    <a:pt x="1287" y="691"/>
                    <a:pt x="2025" y="691"/>
                  </a:cubicBezTo>
                  <a:cubicBezTo>
                    <a:pt x="2763" y="691"/>
                    <a:pt x="3358" y="1286"/>
                    <a:pt x="3358" y="2024"/>
                  </a:cubicBezTo>
                  <a:lnTo>
                    <a:pt x="3358" y="5835"/>
                  </a:lnTo>
                  <a:cubicBezTo>
                    <a:pt x="3358" y="7001"/>
                    <a:pt x="3930" y="8097"/>
                    <a:pt x="4859" y="8788"/>
                  </a:cubicBezTo>
                  <a:lnTo>
                    <a:pt x="5264" y="8240"/>
                  </a:lnTo>
                  <a:cubicBezTo>
                    <a:pt x="4502" y="7668"/>
                    <a:pt x="4049" y="6787"/>
                    <a:pt x="4049" y="5835"/>
                  </a:cubicBezTo>
                  <a:lnTo>
                    <a:pt x="4049" y="2024"/>
                  </a:lnTo>
                  <a:cubicBezTo>
                    <a:pt x="4049" y="905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2897432" y="1263959"/>
              <a:ext cx="48134" cy="50557"/>
            </a:xfrm>
            <a:custGeom>
              <a:avLst/>
              <a:gdLst/>
              <a:ahLst/>
              <a:cxnLst/>
              <a:rect l="l" t="t" r="r" b="b"/>
              <a:pathLst>
                <a:path w="1430" h="1502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lnTo>
                    <a:pt x="1" y="1501"/>
                  </a:lnTo>
                  <a:lnTo>
                    <a:pt x="1430" y="1501"/>
                  </a:lnTo>
                  <a:lnTo>
                    <a:pt x="1430" y="191"/>
                  </a:lnTo>
                  <a:cubicBezTo>
                    <a:pt x="1430" y="72"/>
                    <a:pt x="1334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2915878" y="1263959"/>
              <a:ext cx="28880" cy="50557"/>
            </a:xfrm>
            <a:custGeom>
              <a:avLst/>
              <a:gdLst/>
              <a:ahLst/>
              <a:cxnLst/>
              <a:rect l="l" t="t" r="r" b="b"/>
              <a:pathLst>
                <a:path w="858" h="1502" extrusionOk="0">
                  <a:moveTo>
                    <a:pt x="0" y="1"/>
                  </a:moveTo>
                  <a:cubicBezTo>
                    <a:pt x="120" y="1"/>
                    <a:pt x="215" y="72"/>
                    <a:pt x="215" y="191"/>
                  </a:cubicBezTo>
                  <a:lnTo>
                    <a:pt x="215" y="1501"/>
                  </a:lnTo>
                  <a:lnTo>
                    <a:pt x="858" y="1501"/>
                  </a:lnTo>
                  <a:lnTo>
                    <a:pt x="858" y="191"/>
                  </a:lnTo>
                  <a:cubicBezTo>
                    <a:pt x="858" y="72"/>
                    <a:pt x="78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2842937" y="1304856"/>
              <a:ext cx="156351" cy="211654"/>
            </a:xfrm>
            <a:custGeom>
              <a:avLst/>
              <a:gdLst/>
              <a:ahLst/>
              <a:cxnLst/>
              <a:rect l="l" t="t" r="r" b="b"/>
              <a:pathLst>
                <a:path w="4645" h="6288" extrusionOk="0">
                  <a:moveTo>
                    <a:pt x="1501" y="0"/>
                  </a:moveTo>
                  <a:cubicBezTo>
                    <a:pt x="667" y="0"/>
                    <a:pt x="0" y="667"/>
                    <a:pt x="0" y="1501"/>
                  </a:cubicBezTo>
                  <a:lnTo>
                    <a:pt x="0" y="5835"/>
                  </a:lnTo>
                  <a:cubicBezTo>
                    <a:pt x="0" y="6097"/>
                    <a:pt x="215" y="6287"/>
                    <a:pt x="477" y="6287"/>
                  </a:cubicBezTo>
                  <a:lnTo>
                    <a:pt x="4192" y="6287"/>
                  </a:lnTo>
                  <a:cubicBezTo>
                    <a:pt x="4454" y="6287"/>
                    <a:pt x="4644" y="6097"/>
                    <a:pt x="4644" y="5835"/>
                  </a:cubicBezTo>
                  <a:lnTo>
                    <a:pt x="4644" y="1501"/>
                  </a:lnTo>
                  <a:cubicBezTo>
                    <a:pt x="4644" y="667"/>
                    <a:pt x="3977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2925505" y="1304856"/>
              <a:ext cx="73783" cy="211654"/>
            </a:xfrm>
            <a:custGeom>
              <a:avLst/>
              <a:gdLst/>
              <a:ahLst/>
              <a:cxnLst/>
              <a:rect l="l" t="t" r="r" b="b"/>
              <a:pathLst>
                <a:path w="2192" h="6288" extrusionOk="0">
                  <a:moveTo>
                    <a:pt x="0" y="0"/>
                  </a:moveTo>
                  <a:cubicBezTo>
                    <a:pt x="834" y="0"/>
                    <a:pt x="1501" y="667"/>
                    <a:pt x="1501" y="1501"/>
                  </a:cubicBezTo>
                  <a:lnTo>
                    <a:pt x="1501" y="5835"/>
                  </a:lnTo>
                  <a:cubicBezTo>
                    <a:pt x="1501" y="6097"/>
                    <a:pt x="1286" y="6287"/>
                    <a:pt x="1024" y="6287"/>
                  </a:cubicBezTo>
                  <a:lnTo>
                    <a:pt x="1739" y="6287"/>
                  </a:lnTo>
                  <a:cubicBezTo>
                    <a:pt x="2001" y="6287"/>
                    <a:pt x="2191" y="6097"/>
                    <a:pt x="2191" y="5835"/>
                  </a:cubicBezTo>
                  <a:lnTo>
                    <a:pt x="2191" y="1501"/>
                  </a:lnTo>
                  <a:cubicBezTo>
                    <a:pt x="2191" y="667"/>
                    <a:pt x="1524" y="0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2842937" y="1385000"/>
              <a:ext cx="156351" cy="131510"/>
            </a:xfrm>
            <a:custGeom>
              <a:avLst/>
              <a:gdLst/>
              <a:ahLst/>
              <a:cxnLst/>
              <a:rect l="l" t="t" r="r" b="b"/>
              <a:pathLst>
                <a:path w="4645" h="3907" extrusionOk="0">
                  <a:moveTo>
                    <a:pt x="0" y="1"/>
                  </a:moveTo>
                  <a:lnTo>
                    <a:pt x="0" y="3454"/>
                  </a:lnTo>
                  <a:cubicBezTo>
                    <a:pt x="0" y="3716"/>
                    <a:pt x="215" y="3906"/>
                    <a:pt x="477" y="3906"/>
                  </a:cubicBezTo>
                  <a:lnTo>
                    <a:pt x="4192" y="3906"/>
                  </a:lnTo>
                  <a:cubicBezTo>
                    <a:pt x="4454" y="3906"/>
                    <a:pt x="4644" y="3716"/>
                    <a:pt x="4644" y="3454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959972" y="1385000"/>
              <a:ext cx="39315" cy="131510"/>
            </a:xfrm>
            <a:custGeom>
              <a:avLst/>
              <a:gdLst/>
              <a:ahLst/>
              <a:cxnLst/>
              <a:rect l="l" t="t" r="r" b="b"/>
              <a:pathLst>
                <a:path w="1168" h="3907" extrusionOk="0">
                  <a:moveTo>
                    <a:pt x="477" y="1"/>
                  </a:moveTo>
                  <a:lnTo>
                    <a:pt x="477" y="3454"/>
                  </a:lnTo>
                  <a:cubicBezTo>
                    <a:pt x="477" y="3716"/>
                    <a:pt x="262" y="3906"/>
                    <a:pt x="0" y="3906"/>
                  </a:cubicBezTo>
                  <a:lnTo>
                    <a:pt x="715" y="3906"/>
                  </a:lnTo>
                  <a:cubicBezTo>
                    <a:pt x="977" y="3906"/>
                    <a:pt x="1167" y="3716"/>
                    <a:pt x="1167" y="3454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2877404" y="1304856"/>
              <a:ext cx="55337" cy="168973"/>
            </a:xfrm>
            <a:custGeom>
              <a:avLst/>
              <a:gdLst/>
              <a:ahLst/>
              <a:cxnLst/>
              <a:rect l="l" t="t" r="r" b="b"/>
              <a:pathLst>
                <a:path w="1644" h="5020" extrusionOk="0">
                  <a:moveTo>
                    <a:pt x="953" y="0"/>
                  </a:moveTo>
                  <a:lnTo>
                    <a:pt x="953" y="1263"/>
                  </a:lnTo>
                  <a:cubicBezTo>
                    <a:pt x="953" y="1977"/>
                    <a:pt x="810" y="2691"/>
                    <a:pt x="548" y="3358"/>
                  </a:cubicBezTo>
                  <a:lnTo>
                    <a:pt x="48" y="4644"/>
                  </a:lnTo>
                  <a:cubicBezTo>
                    <a:pt x="0" y="4739"/>
                    <a:pt x="72" y="4859"/>
                    <a:pt x="167" y="4906"/>
                  </a:cubicBezTo>
                  <a:lnTo>
                    <a:pt x="429" y="5001"/>
                  </a:lnTo>
                  <a:cubicBezTo>
                    <a:pt x="460" y="5014"/>
                    <a:pt x="491" y="5020"/>
                    <a:pt x="520" y="5020"/>
                  </a:cubicBezTo>
                  <a:cubicBezTo>
                    <a:pt x="603" y="5020"/>
                    <a:pt x="673" y="4971"/>
                    <a:pt x="691" y="4882"/>
                  </a:cubicBezTo>
                  <a:lnTo>
                    <a:pt x="1191" y="3620"/>
                  </a:lnTo>
                  <a:cubicBezTo>
                    <a:pt x="1501" y="2858"/>
                    <a:pt x="1644" y="2072"/>
                    <a:pt x="1644" y="1263"/>
                  </a:cubicBezTo>
                  <a:lnTo>
                    <a:pt x="16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2877404" y="1385000"/>
              <a:ext cx="52139" cy="88862"/>
            </a:xfrm>
            <a:custGeom>
              <a:avLst/>
              <a:gdLst/>
              <a:ahLst/>
              <a:cxnLst/>
              <a:rect l="l" t="t" r="r" b="b"/>
              <a:pathLst>
                <a:path w="1549" h="2640" extrusionOk="0">
                  <a:moveTo>
                    <a:pt x="858" y="1"/>
                  </a:moveTo>
                  <a:cubicBezTo>
                    <a:pt x="786" y="334"/>
                    <a:pt x="691" y="668"/>
                    <a:pt x="548" y="977"/>
                  </a:cubicBezTo>
                  <a:lnTo>
                    <a:pt x="48" y="2263"/>
                  </a:lnTo>
                  <a:cubicBezTo>
                    <a:pt x="0" y="2358"/>
                    <a:pt x="48" y="2478"/>
                    <a:pt x="167" y="2525"/>
                  </a:cubicBezTo>
                  <a:lnTo>
                    <a:pt x="429" y="2620"/>
                  </a:lnTo>
                  <a:cubicBezTo>
                    <a:pt x="461" y="2633"/>
                    <a:pt x="493" y="2639"/>
                    <a:pt x="523" y="2639"/>
                  </a:cubicBezTo>
                  <a:cubicBezTo>
                    <a:pt x="605" y="2639"/>
                    <a:pt x="674" y="2595"/>
                    <a:pt x="691" y="2525"/>
                  </a:cubicBezTo>
                  <a:lnTo>
                    <a:pt x="1191" y="1239"/>
                  </a:lnTo>
                  <a:cubicBezTo>
                    <a:pt x="1358" y="834"/>
                    <a:pt x="1477" y="429"/>
                    <a:pt x="154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2909449" y="1304856"/>
              <a:ext cx="55371" cy="169007"/>
            </a:xfrm>
            <a:custGeom>
              <a:avLst/>
              <a:gdLst/>
              <a:ahLst/>
              <a:cxnLst/>
              <a:rect l="l" t="t" r="r" b="b"/>
              <a:pathLst>
                <a:path w="1645" h="5021" extrusionOk="0">
                  <a:moveTo>
                    <a:pt x="1" y="0"/>
                  </a:moveTo>
                  <a:lnTo>
                    <a:pt x="1" y="1263"/>
                  </a:lnTo>
                  <a:cubicBezTo>
                    <a:pt x="1" y="2072"/>
                    <a:pt x="168" y="2858"/>
                    <a:pt x="453" y="3620"/>
                  </a:cubicBezTo>
                  <a:lnTo>
                    <a:pt x="954" y="4906"/>
                  </a:lnTo>
                  <a:cubicBezTo>
                    <a:pt x="988" y="4976"/>
                    <a:pt x="1062" y="5020"/>
                    <a:pt x="1136" y="5020"/>
                  </a:cubicBezTo>
                  <a:cubicBezTo>
                    <a:pt x="1163" y="5020"/>
                    <a:pt x="1190" y="5014"/>
                    <a:pt x="1216" y="5001"/>
                  </a:cubicBezTo>
                  <a:lnTo>
                    <a:pt x="1501" y="4906"/>
                  </a:lnTo>
                  <a:cubicBezTo>
                    <a:pt x="1597" y="4859"/>
                    <a:pt x="1644" y="4739"/>
                    <a:pt x="1620" y="4644"/>
                  </a:cubicBezTo>
                  <a:lnTo>
                    <a:pt x="1096" y="3358"/>
                  </a:lnTo>
                  <a:cubicBezTo>
                    <a:pt x="834" y="2691"/>
                    <a:pt x="692" y="1977"/>
                    <a:pt x="692" y="1263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912680" y="1385000"/>
              <a:ext cx="52139" cy="88829"/>
            </a:xfrm>
            <a:custGeom>
              <a:avLst/>
              <a:gdLst/>
              <a:ahLst/>
              <a:cxnLst/>
              <a:rect l="l" t="t" r="r" b="b"/>
              <a:pathLst>
                <a:path w="1549" h="2639" extrusionOk="0">
                  <a:moveTo>
                    <a:pt x="0" y="1"/>
                  </a:moveTo>
                  <a:cubicBezTo>
                    <a:pt x="95" y="429"/>
                    <a:pt x="191" y="834"/>
                    <a:pt x="357" y="1239"/>
                  </a:cubicBezTo>
                  <a:lnTo>
                    <a:pt x="858" y="2501"/>
                  </a:lnTo>
                  <a:cubicBezTo>
                    <a:pt x="893" y="2590"/>
                    <a:pt x="968" y="2639"/>
                    <a:pt x="1043" y="2639"/>
                  </a:cubicBezTo>
                  <a:cubicBezTo>
                    <a:pt x="1069" y="2639"/>
                    <a:pt x="1095" y="2633"/>
                    <a:pt x="1120" y="2620"/>
                  </a:cubicBezTo>
                  <a:lnTo>
                    <a:pt x="1405" y="2501"/>
                  </a:lnTo>
                  <a:cubicBezTo>
                    <a:pt x="1501" y="2478"/>
                    <a:pt x="1548" y="2358"/>
                    <a:pt x="1524" y="2263"/>
                  </a:cubicBezTo>
                  <a:lnTo>
                    <a:pt x="1000" y="977"/>
                  </a:lnTo>
                  <a:cubicBezTo>
                    <a:pt x="881" y="668"/>
                    <a:pt x="786" y="334"/>
                    <a:pt x="715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2751550" y="1193441"/>
              <a:ext cx="342322" cy="328690"/>
            </a:xfrm>
            <a:custGeom>
              <a:avLst/>
              <a:gdLst/>
              <a:ahLst/>
              <a:cxnLst/>
              <a:rect l="l" t="t" r="r" b="b"/>
              <a:pathLst>
                <a:path w="10170" h="9765" extrusionOk="0">
                  <a:moveTo>
                    <a:pt x="5549" y="2239"/>
                  </a:moveTo>
                  <a:cubicBezTo>
                    <a:pt x="5573" y="2239"/>
                    <a:pt x="5597" y="2263"/>
                    <a:pt x="5597" y="2286"/>
                  </a:cubicBezTo>
                  <a:lnTo>
                    <a:pt x="5597" y="2453"/>
                  </a:lnTo>
                  <a:lnTo>
                    <a:pt x="4501" y="2453"/>
                  </a:lnTo>
                  <a:lnTo>
                    <a:pt x="4501" y="2286"/>
                  </a:lnTo>
                  <a:cubicBezTo>
                    <a:pt x="4501" y="2263"/>
                    <a:pt x="4501" y="2239"/>
                    <a:pt x="4549" y="2239"/>
                  </a:cubicBezTo>
                  <a:close/>
                  <a:moveTo>
                    <a:pt x="5597" y="2763"/>
                  </a:moveTo>
                  <a:lnTo>
                    <a:pt x="5597" y="3167"/>
                  </a:lnTo>
                  <a:lnTo>
                    <a:pt x="4501" y="3167"/>
                  </a:lnTo>
                  <a:lnTo>
                    <a:pt x="4501" y="2763"/>
                  </a:lnTo>
                  <a:close/>
                  <a:moveTo>
                    <a:pt x="5240" y="3453"/>
                  </a:moveTo>
                  <a:lnTo>
                    <a:pt x="5240" y="4573"/>
                  </a:lnTo>
                  <a:cubicBezTo>
                    <a:pt x="5240" y="4906"/>
                    <a:pt x="5264" y="5216"/>
                    <a:pt x="5335" y="5549"/>
                  </a:cubicBezTo>
                  <a:lnTo>
                    <a:pt x="4930" y="5549"/>
                  </a:lnTo>
                  <a:cubicBezTo>
                    <a:pt x="4882" y="5216"/>
                    <a:pt x="4859" y="4906"/>
                    <a:pt x="4859" y="4573"/>
                  </a:cubicBezTo>
                  <a:lnTo>
                    <a:pt x="4859" y="3453"/>
                  </a:lnTo>
                  <a:close/>
                  <a:moveTo>
                    <a:pt x="5883" y="3453"/>
                  </a:moveTo>
                  <a:cubicBezTo>
                    <a:pt x="6621" y="3453"/>
                    <a:pt x="7216" y="4072"/>
                    <a:pt x="7216" y="4811"/>
                  </a:cubicBezTo>
                  <a:lnTo>
                    <a:pt x="7216" y="5549"/>
                  </a:lnTo>
                  <a:lnTo>
                    <a:pt x="5621" y="5549"/>
                  </a:lnTo>
                  <a:cubicBezTo>
                    <a:pt x="5573" y="5216"/>
                    <a:pt x="5549" y="4906"/>
                    <a:pt x="5549" y="4573"/>
                  </a:cubicBezTo>
                  <a:lnTo>
                    <a:pt x="5549" y="3453"/>
                  </a:lnTo>
                  <a:close/>
                  <a:moveTo>
                    <a:pt x="4692" y="5906"/>
                  </a:moveTo>
                  <a:cubicBezTo>
                    <a:pt x="4740" y="6168"/>
                    <a:pt x="4811" y="6406"/>
                    <a:pt x="4882" y="6644"/>
                  </a:cubicBezTo>
                  <a:cubicBezTo>
                    <a:pt x="4859" y="6716"/>
                    <a:pt x="4835" y="6787"/>
                    <a:pt x="4811" y="6859"/>
                  </a:cubicBezTo>
                  <a:lnTo>
                    <a:pt x="4287" y="8145"/>
                  </a:lnTo>
                  <a:cubicBezTo>
                    <a:pt x="4287" y="8169"/>
                    <a:pt x="4263" y="8169"/>
                    <a:pt x="4263" y="8169"/>
                  </a:cubicBezTo>
                  <a:cubicBezTo>
                    <a:pt x="4263" y="8169"/>
                    <a:pt x="4253" y="8179"/>
                    <a:pt x="4246" y="8179"/>
                  </a:cubicBezTo>
                  <a:cubicBezTo>
                    <a:pt x="4242" y="8179"/>
                    <a:pt x="4240" y="8176"/>
                    <a:pt x="4240" y="8169"/>
                  </a:cubicBezTo>
                  <a:lnTo>
                    <a:pt x="3954" y="8073"/>
                  </a:lnTo>
                  <a:cubicBezTo>
                    <a:pt x="3930" y="8049"/>
                    <a:pt x="3930" y="8049"/>
                    <a:pt x="3930" y="8049"/>
                  </a:cubicBezTo>
                  <a:cubicBezTo>
                    <a:pt x="3930" y="8026"/>
                    <a:pt x="3930" y="8026"/>
                    <a:pt x="3930" y="8002"/>
                  </a:cubicBezTo>
                  <a:lnTo>
                    <a:pt x="4430" y="6716"/>
                  </a:lnTo>
                  <a:cubicBezTo>
                    <a:pt x="4549" y="6454"/>
                    <a:pt x="4621" y="6192"/>
                    <a:pt x="4692" y="5906"/>
                  </a:cubicBezTo>
                  <a:close/>
                  <a:moveTo>
                    <a:pt x="5383" y="5859"/>
                  </a:moveTo>
                  <a:cubicBezTo>
                    <a:pt x="5454" y="6144"/>
                    <a:pt x="5549" y="6430"/>
                    <a:pt x="5645" y="6740"/>
                  </a:cubicBezTo>
                  <a:lnTo>
                    <a:pt x="6168" y="8002"/>
                  </a:lnTo>
                  <a:cubicBezTo>
                    <a:pt x="6168" y="8026"/>
                    <a:pt x="6145" y="8049"/>
                    <a:pt x="6145" y="8073"/>
                  </a:cubicBezTo>
                  <a:lnTo>
                    <a:pt x="5859" y="8169"/>
                  </a:lnTo>
                  <a:cubicBezTo>
                    <a:pt x="5847" y="8180"/>
                    <a:pt x="5841" y="8186"/>
                    <a:pt x="5835" y="8186"/>
                  </a:cubicBezTo>
                  <a:cubicBezTo>
                    <a:pt x="5829" y="8186"/>
                    <a:pt x="5823" y="8180"/>
                    <a:pt x="5811" y="8169"/>
                  </a:cubicBezTo>
                  <a:cubicBezTo>
                    <a:pt x="5811" y="8169"/>
                    <a:pt x="5787" y="8169"/>
                    <a:pt x="5787" y="8145"/>
                  </a:cubicBezTo>
                  <a:lnTo>
                    <a:pt x="5287" y="6883"/>
                  </a:lnTo>
                  <a:cubicBezTo>
                    <a:pt x="5144" y="6549"/>
                    <a:pt x="5049" y="6192"/>
                    <a:pt x="4978" y="5859"/>
                  </a:cubicBezTo>
                  <a:close/>
                  <a:moveTo>
                    <a:pt x="3406" y="0"/>
                  </a:moveTo>
                  <a:cubicBezTo>
                    <a:pt x="2215" y="0"/>
                    <a:pt x="1239" y="977"/>
                    <a:pt x="1239" y="2167"/>
                  </a:cubicBezTo>
                  <a:lnTo>
                    <a:pt x="1239" y="5978"/>
                  </a:lnTo>
                  <a:cubicBezTo>
                    <a:pt x="1239" y="6883"/>
                    <a:pt x="810" y="7716"/>
                    <a:pt x="96" y="8264"/>
                  </a:cubicBezTo>
                  <a:cubicBezTo>
                    <a:pt x="24" y="8311"/>
                    <a:pt x="1" y="8407"/>
                    <a:pt x="48" y="8454"/>
                  </a:cubicBezTo>
                  <a:cubicBezTo>
                    <a:pt x="96" y="8502"/>
                    <a:pt x="120" y="8526"/>
                    <a:pt x="167" y="8526"/>
                  </a:cubicBezTo>
                  <a:cubicBezTo>
                    <a:pt x="215" y="8526"/>
                    <a:pt x="239" y="8502"/>
                    <a:pt x="262" y="8502"/>
                  </a:cubicBezTo>
                  <a:cubicBezTo>
                    <a:pt x="1048" y="7907"/>
                    <a:pt x="1525" y="6954"/>
                    <a:pt x="1525" y="5978"/>
                  </a:cubicBezTo>
                  <a:lnTo>
                    <a:pt x="1525" y="2167"/>
                  </a:lnTo>
                  <a:cubicBezTo>
                    <a:pt x="1525" y="1119"/>
                    <a:pt x="2382" y="286"/>
                    <a:pt x="3406" y="286"/>
                  </a:cubicBezTo>
                  <a:cubicBezTo>
                    <a:pt x="4001" y="286"/>
                    <a:pt x="4549" y="572"/>
                    <a:pt x="4906" y="1024"/>
                  </a:cubicBezTo>
                  <a:cubicBezTo>
                    <a:pt x="4835" y="1167"/>
                    <a:pt x="4763" y="1310"/>
                    <a:pt x="4716" y="1453"/>
                  </a:cubicBezTo>
                  <a:cubicBezTo>
                    <a:pt x="4644" y="1310"/>
                    <a:pt x="4525" y="1167"/>
                    <a:pt x="4406" y="1048"/>
                  </a:cubicBezTo>
                  <a:cubicBezTo>
                    <a:pt x="4144" y="810"/>
                    <a:pt x="3787" y="667"/>
                    <a:pt x="3406" y="667"/>
                  </a:cubicBezTo>
                  <a:cubicBezTo>
                    <a:pt x="2596" y="667"/>
                    <a:pt x="1929" y="1334"/>
                    <a:pt x="1929" y="2143"/>
                  </a:cubicBezTo>
                  <a:lnTo>
                    <a:pt x="1929" y="5978"/>
                  </a:lnTo>
                  <a:cubicBezTo>
                    <a:pt x="1929" y="7073"/>
                    <a:pt x="1382" y="8145"/>
                    <a:pt x="501" y="8788"/>
                  </a:cubicBezTo>
                  <a:cubicBezTo>
                    <a:pt x="429" y="8835"/>
                    <a:pt x="429" y="8931"/>
                    <a:pt x="477" y="9002"/>
                  </a:cubicBezTo>
                  <a:cubicBezTo>
                    <a:pt x="501" y="9050"/>
                    <a:pt x="548" y="9073"/>
                    <a:pt x="596" y="9073"/>
                  </a:cubicBezTo>
                  <a:cubicBezTo>
                    <a:pt x="620" y="9073"/>
                    <a:pt x="644" y="9050"/>
                    <a:pt x="667" y="9026"/>
                  </a:cubicBezTo>
                  <a:cubicBezTo>
                    <a:pt x="1644" y="8311"/>
                    <a:pt x="2215" y="7168"/>
                    <a:pt x="2215" y="5978"/>
                  </a:cubicBezTo>
                  <a:lnTo>
                    <a:pt x="2215" y="2143"/>
                  </a:lnTo>
                  <a:cubicBezTo>
                    <a:pt x="2215" y="1500"/>
                    <a:pt x="2763" y="953"/>
                    <a:pt x="3406" y="953"/>
                  </a:cubicBezTo>
                  <a:cubicBezTo>
                    <a:pt x="4001" y="953"/>
                    <a:pt x="4478" y="1381"/>
                    <a:pt x="4573" y="1929"/>
                  </a:cubicBezTo>
                  <a:lnTo>
                    <a:pt x="4549" y="1929"/>
                  </a:lnTo>
                  <a:cubicBezTo>
                    <a:pt x="4359" y="1929"/>
                    <a:pt x="4192" y="2096"/>
                    <a:pt x="4192" y="2286"/>
                  </a:cubicBezTo>
                  <a:lnTo>
                    <a:pt x="4192" y="2453"/>
                  </a:lnTo>
                  <a:cubicBezTo>
                    <a:pt x="4120" y="2453"/>
                    <a:pt x="4049" y="2525"/>
                    <a:pt x="4049" y="2596"/>
                  </a:cubicBezTo>
                  <a:cubicBezTo>
                    <a:pt x="4049" y="2691"/>
                    <a:pt x="4120" y="2739"/>
                    <a:pt x="4192" y="2763"/>
                  </a:cubicBezTo>
                  <a:lnTo>
                    <a:pt x="4192" y="3167"/>
                  </a:lnTo>
                  <a:cubicBezTo>
                    <a:pt x="3906" y="3167"/>
                    <a:pt x="3620" y="3239"/>
                    <a:pt x="3358" y="3406"/>
                  </a:cubicBezTo>
                  <a:cubicBezTo>
                    <a:pt x="3287" y="3453"/>
                    <a:pt x="3263" y="3549"/>
                    <a:pt x="3311" y="3620"/>
                  </a:cubicBezTo>
                  <a:cubicBezTo>
                    <a:pt x="3335" y="3668"/>
                    <a:pt x="3382" y="3691"/>
                    <a:pt x="3430" y="3691"/>
                  </a:cubicBezTo>
                  <a:cubicBezTo>
                    <a:pt x="3477" y="3691"/>
                    <a:pt x="3501" y="3668"/>
                    <a:pt x="3525" y="3668"/>
                  </a:cubicBezTo>
                  <a:cubicBezTo>
                    <a:pt x="3739" y="3525"/>
                    <a:pt x="3978" y="3453"/>
                    <a:pt x="4216" y="3453"/>
                  </a:cubicBezTo>
                  <a:lnTo>
                    <a:pt x="4549" y="3453"/>
                  </a:lnTo>
                  <a:lnTo>
                    <a:pt x="4549" y="4573"/>
                  </a:lnTo>
                  <a:lnTo>
                    <a:pt x="4549" y="4644"/>
                  </a:lnTo>
                  <a:cubicBezTo>
                    <a:pt x="4549" y="4954"/>
                    <a:pt x="4525" y="5239"/>
                    <a:pt x="4478" y="5549"/>
                  </a:cubicBezTo>
                  <a:lnTo>
                    <a:pt x="2882" y="5549"/>
                  </a:lnTo>
                  <a:lnTo>
                    <a:pt x="2882" y="4811"/>
                  </a:lnTo>
                  <a:cubicBezTo>
                    <a:pt x="2882" y="4549"/>
                    <a:pt x="2954" y="4311"/>
                    <a:pt x="3096" y="4096"/>
                  </a:cubicBezTo>
                  <a:cubicBezTo>
                    <a:pt x="3144" y="4025"/>
                    <a:pt x="3120" y="3930"/>
                    <a:pt x="3049" y="3882"/>
                  </a:cubicBezTo>
                  <a:cubicBezTo>
                    <a:pt x="3023" y="3865"/>
                    <a:pt x="2995" y="3857"/>
                    <a:pt x="2967" y="3857"/>
                  </a:cubicBezTo>
                  <a:cubicBezTo>
                    <a:pt x="2916" y="3857"/>
                    <a:pt x="2865" y="3883"/>
                    <a:pt x="2834" y="3930"/>
                  </a:cubicBezTo>
                  <a:cubicBezTo>
                    <a:pt x="2668" y="4192"/>
                    <a:pt x="2596" y="4477"/>
                    <a:pt x="2596" y="4811"/>
                  </a:cubicBezTo>
                  <a:lnTo>
                    <a:pt x="2596" y="9145"/>
                  </a:lnTo>
                  <a:cubicBezTo>
                    <a:pt x="2596" y="9478"/>
                    <a:pt x="2858" y="9764"/>
                    <a:pt x="3192" y="9764"/>
                  </a:cubicBezTo>
                  <a:lnTo>
                    <a:pt x="6931" y="9764"/>
                  </a:lnTo>
                  <a:cubicBezTo>
                    <a:pt x="7264" y="9764"/>
                    <a:pt x="7526" y="9478"/>
                    <a:pt x="7526" y="9145"/>
                  </a:cubicBezTo>
                  <a:lnTo>
                    <a:pt x="7526" y="8073"/>
                  </a:lnTo>
                  <a:cubicBezTo>
                    <a:pt x="7526" y="8002"/>
                    <a:pt x="7454" y="7930"/>
                    <a:pt x="7383" y="7930"/>
                  </a:cubicBezTo>
                  <a:cubicBezTo>
                    <a:pt x="7288" y="7930"/>
                    <a:pt x="7240" y="8002"/>
                    <a:pt x="7240" y="8073"/>
                  </a:cubicBezTo>
                  <a:lnTo>
                    <a:pt x="7240" y="9145"/>
                  </a:lnTo>
                  <a:cubicBezTo>
                    <a:pt x="7240" y="9312"/>
                    <a:pt x="7097" y="9454"/>
                    <a:pt x="6931" y="9454"/>
                  </a:cubicBezTo>
                  <a:lnTo>
                    <a:pt x="3192" y="9454"/>
                  </a:lnTo>
                  <a:cubicBezTo>
                    <a:pt x="3025" y="9454"/>
                    <a:pt x="2882" y="9312"/>
                    <a:pt x="2882" y="9145"/>
                  </a:cubicBezTo>
                  <a:lnTo>
                    <a:pt x="2882" y="5835"/>
                  </a:lnTo>
                  <a:lnTo>
                    <a:pt x="4406" y="5835"/>
                  </a:lnTo>
                  <a:cubicBezTo>
                    <a:pt x="4359" y="6097"/>
                    <a:pt x="4263" y="6359"/>
                    <a:pt x="4168" y="6621"/>
                  </a:cubicBezTo>
                  <a:lnTo>
                    <a:pt x="3668" y="7883"/>
                  </a:lnTo>
                  <a:cubicBezTo>
                    <a:pt x="3597" y="8073"/>
                    <a:pt x="3692" y="8264"/>
                    <a:pt x="3858" y="8335"/>
                  </a:cubicBezTo>
                  <a:lnTo>
                    <a:pt x="4144" y="8454"/>
                  </a:lnTo>
                  <a:cubicBezTo>
                    <a:pt x="4168" y="8478"/>
                    <a:pt x="4216" y="8478"/>
                    <a:pt x="4263" y="8478"/>
                  </a:cubicBezTo>
                  <a:cubicBezTo>
                    <a:pt x="4311" y="8478"/>
                    <a:pt x="4359" y="8454"/>
                    <a:pt x="4406" y="8454"/>
                  </a:cubicBezTo>
                  <a:cubicBezTo>
                    <a:pt x="4478" y="8407"/>
                    <a:pt x="4549" y="8335"/>
                    <a:pt x="4597" y="8264"/>
                  </a:cubicBezTo>
                  <a:lnTo>
                    <a:pt x="5049" y="7073"/>
                  </a:lnTo>
                  <a:lnTo>
                    <a:pt x="5525" y="8264"/>
                  </a:lnTo>
                  <a:cubicBezTo>
                    <a:pt x="5573" y="8335"/>
                    <a:pt x="5621" y="8407"/>
                    <a:pt x="5716" y="8454"/>
                  </a:cubicBezTo>
                  <a:cubicBezTo>
                    <a:pt x="5764" y="8454"/>
                    <a:pt x="5811" y="8478"/>
                    <a:pt x="5859" y="8478"/>
                  </a:cubicBezTo>
                  <a:cubicBezTo>
                    <a:pt x="5907" y="8478"/>
                    <a:pt x="5930" y="8454"/>
                    <a:pt x="5978" y="8454"/>
                  </a:cubicBezTo>
                  <a:lnTo>
                    <a:pt x="6264" y="8335"/>
                  </a:lnTo>
                  <a:cubicBezTo>
                    <a:pt x="6430" y="8264"/>
                    <a:pt x="6526" y="8073"/>
                    <a:pt x="6454" y="7883"/>
                  </a:cubicBezTo>
                  <a:lnTo>
                    <a:pt x="5954" y="6621"/>
                  </a:lnTo>
                  <a:cubicBezTo>
                    <a:pt x="5835" y="6359"/>
                    <a:pt x="5764" y="6097"/>
                    <a:pt x="5692" y="5835"/>
                  </a:cubicBezTo>
                  <a:lnTo>
                    <a:pt x="7240" y="5835"/>
                  </a:lnTo>
                  <a:lnTo>
                    <a:pt x="7240" y="7406"/>
                  </a:lnTo>
                  <a:cubicBezTo>
                    <a:pt x="7240" y="7502"/>
                    <a:pt x="7288" y="7549"/>
                    <a:pt x="7383" y="7549"/>
                  </a:cubicBezTo>
                  <a:cubicBezTo>
                    <a:pt x="7454" y="7549"/>
                    <a:pt x="7526" y="7502"/>
                    <a:pt x="7526" y="7406"/>
                  </a:cubicBezTo>
                  <a:lnTo>
                    <a:pt x="7526" y="4787"/>
                  </a:lnTo>
                  <a:cubicBezTo>
                    <a:pt x="7526" y="3906"/>
                    <a:pt x="6811" y="3167"/>
                    <a:pt x="5907" y="3167"/>
                  </a:cubicBezTo>
                  <a:lnTo>
                    <a:pt x="5907" y="2763"/>
                  </a:lnTo>
                  <a:cubicBezTo>
                    <a:pt x="6002" y="2739"/>
                    <a:pt x="6049" y="2691"/>
                    <a:pt x="6049" y="2596"/>
                  </a:cubicBezTo>
                  <a:cubicBezTo>
                    <a:pt x="6049" y="2525"/>
                    <a:pt x="6002" y="2453"/>
                    <a:pt x="5907" y="2453"/>
                  </a:cubicBezTo>
                  <a:lnTo>
                    <a:pt x="5907" y="2286"/>
                  </a:lnTo>
                  <a:cubicBezTo>
                    <a:pt x="5907" y="2096"/>
                    <a:pt x="5787" y="1953"/>
                    <a:pt x="5621" y="1929"/>
                  </a:cubicBezTo>
                  <a:cubicBezTo>
                    <a:pt x="5716" y="1381"/>
                    <a:pt x="6216" y="953"/>
                    <a:pt x="6788" y="953"/>
                  </a:cubicBezTo>
                  <a:cubicBezTo>
                    <a:pt x="7002" y="953"/>
                    <a:pt x="7192" y="1024"/>
                    <a:pt x="7383" y="1119"/>
                  </a:cubicBezTo>
                  <a:cubicBezTo>
                    <a:pt x="7408" y="1136"/>
                    <a:pt x="7437" y="1144"/>
                    <a:pt x="7464" y="1144"/>
                  </a:cubicBezTo>
                  <a:cubicBezTo>
                    <a:pt x="7513" y="1144"/>
                    <a:pt x="7558" y="1118"/>
                    <a:pt x="7574" y="1072"/>
                  </a:cubicBezTo>
                  <a:cubicBezTo>
                    <a:pt x="7621" y="1000"/>
                    <a:pt x="7597" y="905"/>
                    <a:pt x="7526" y="858"/>
                  </a:cubicBezTo>
                  <a:cubicBezTo>
                    <a:pt x="7312" y="738"/>
                    <a:pt x="7050" y="667"/>
                    <a:pt x="6788" y="667"/>
                  </a:cubicBezTo>
                  <a:cubicBezTo>
                    <a:pt x="6049" y="667"/>
                    <a:pt x="5430" y="1215"/>
                    <a:pt x="5311" y="1929"/>
                  </a:cubicBezTo>
                  <a:lnTo>
                    <a:pt x="4930" y="1929"/>
                  </a:lnTo>
                  <a:cubicBezTo>
                    <a:pt x="5025" y="1000"/>
                    <a:pt x="5835" y="286"/>
                    <a:pt x="6788" y="286"/>
                  </a:cubicBezTo>
                  <a:cubicBezTo>
                    <a:pt x="7812" y="286"/>
                    <a:pt x="8645" y="1119"/>
                    <a:pt x="8645" y="2143"/>
                  </a:cubicBezTo>
                  <a:lnTo>
                    <a:pt x="8645" y="5978"/>
                  </a:lnTo>
                  <a:cubicBezTo>
                    <a:pt x="8645" y="6954"/>
                    <a:pt x="9121" y="7907"/>
                    <a:pt x="9931" y="8478"/>
                  </a:cubicBezTo>
                  <a:cubicBezTo>
                    <a:pt x="9955" y="8502"/>
                    <a:pt x="9979" y="8526"/>
                    <a:pt x="10003" y="8526"/>
                  </a:cubicBezTo>
                  <a:cubicBezTo>
                    <a:pt x="10050" y="8526"/>
                    <a:pt x="10098" y="8502"/>
                    <a:pt x="10122" y="8454"/>
                  </a:cubicBezTo>
                  <a:cubicBezTo>
                    <a:pt x="10169" y="8407"/>
                    <a:pt x="10145" y="8311"/>
                    <a:pt x="10074" y="8264"/>
                  </a:cubicBezTo>
                  <a:cubicBezTo>
                    <a:pt x="9360" y="7716"/>
                    <a:pt x="8931" y="6859"/>
                    <a:pt x="8931" y="5978"/>
                  </a:cubicBezTo>
                  <a:lnTo>
                    <a:pt x="8931" y="2167"/>
                  </a:lnTo>
                  <a:cubicBezTo>
                    <a:pt x="8931" y="977"/>
                    <a:pt x="7955" y="0"/>
                    <a:pt x="6764" y="0"/>
                  </a:cubicBezTo>
                  <a:cubicBezTo>
                    <a:pt x="6097" y="0"/>
                    <a:pt x="5478" y="310"/>
                    <a:pt x="5097" y="786"/>
                  </a:cubicBezTo>
                  <a:cubicBezTo>
                    <a:pt x="4668" y="286"/>
                    <a:pt x="4049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3012078" y="1238276"/>
              <a:ext cx="68162" cy="260596"/>
            </a:xfrm>
            <a:custGeom>
              <a:avLst/>
              <a:gdLst/>
              <a:ahLst/>
              <a:cxnLst/>
              <a:rect l="l" t="t" r="r" b="b"/>
              <a:pathLst>
                <a:path w="2025" h="7742" extrusionOk="0">
                  <a:moveTo>
                    <a:pt x="177" y="1"/>
                  </a:moveTo>
                  <a:cubicBezTo>
                    <a:pt x="149" y="1"/>
                    <a:pt x="121" y="9"/>
                    <a:pt x="95" y="26"/>
                  </a:cubicBezTo>
                  <a:cubicBezTo>
                    <a:pt x="24" y="49"/>
                    <a:pt x="0" y="145"/>
                    <a:pt x="48" y="216"/>
                  </a:cubicBezTo>
                  <a:cubicBezTo>
                    <a:pt x="167" y="407"/>
                    <a:pt x="215" y="621"/>
                    <a:pt x="215" y="835"/>
                  </a:cubicBezTo>
                  <a:lnTo>
                    <a:pt x="215" y="4646"/>
                  </a:lnTo>
                  <a:cubicBezTo>
                    <a:pt x="215" y="5860"/>
                    <a:pt x="786" y="7003"/>
                    <a:pt x="1763" y="7718"/>
                  </a:cubicBezTo>
                  <a:cubicBezTo>
                    <a:pt x="1786" y="7741"/>
                    <a:pt x="1810" y="7741"/>
                    <a:pt x="1858" y="7741"/>
                  </a:cubicBezTo>
                  <a:cubicBezTo>
                    <a:pt x="1905" y="7741"/>
                    <a:pt x="1953" y="7718"/>
                    <a:pt x="1977" y="7694"/>
                  </a:cubicBezTo>
                  <a:cubicBezTo>
                    <a:pt x="2024" y="7622"/>
                    <a:pt x="2001" y="7527"/>
                    <a:pt x="1929" y="7480"/>
                  </a:cubicBezTo>
                  <a:cubicBezTo>
                    <a:pt x="1048" y="6813"/>
                    <a:pt x="500" y="5765"/>
                    <a:pt x="500" y="4646"/>
                  </a:cubicBezTo>
                  <a:lnTo>
                    <a:pt x="500" y="835"/>
                  </a:lnTo>
                  <a:cubicBezTo>
                    <a:pt x="500" y="573"/>
                    <a:pt x="429" y="288"/>
                    <a:pt x="310" y="73"/>
                  </a:cubicBezTo>
                  <a:cubicBezTo>
                    <a:pt x="279" y="27"/>
                    <a:pt x="228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2967983" y="1478811"/>
              <a:ext cx="10468" cy="9627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cubicBezTo>
                    <a:pt x="239" y="286"/>
                    <a:pt x="310" y="214"/>
                    <a:pt x="310" y="143"/>
                  </a:cubicBezTo>
                  <a:cubicBezTo>
                    <a:pt x="310" y="48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956775" y="1489212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15"/>
                    <a:pt x="48" y="286"/>
                    <a:pt x="143" y="286"/>
                  </a:cubicBezTo>
                  <a:cubicBezTo>
                    <a:pt x="214" y="286"/>
                    <a:pt x="286" y="215"/>
                    <a:pt x="286" y="144"/>
                  </a:cubicBezTo>
                  <a:cubicBezTo>
                    <a:pt x="286" y="48"/>
                    <a:pt x="214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972797" y="1415463"/>
              <a:ext cx="10435" cy="9660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2861382" y="1417886"/>
              <a:ext cx="10435" cy="9627"/>
            </a:xfrm>
            <a:custGeom>
              <a:avLst/>
              <a:gdLst/>
              <a:ahLst/>
              <a:cxnLst/>
              <a:rect l="l" t="t" r="r" b="b"/>
              <a:pathLst>
                <a:path w="310" h="286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286"/>
                    <a:pt x="143" y="286"/>
                  </a:cubicBezTo>
                  <a:cubicBezTo>
                    <a:pt x="238" y="286"/>
                    <a:pt x="310" y="238"/>
                    <a:pt x="310" y="143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2865388" y="1478003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cubicBezTo>
                    <a:pt x="215" y="286"/>
                    <a:pt x="286" y="215"/>
                    <a:pt x="286" y="143"/>
                  </a:cubicBezTo>
                  <a:cubicBezTo>
                    <a:pt x="286" y="48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7" name="Google Shape;1057;p39"/>
          <p:cNvGrpSpPr/>
          <p:nvPr/>
        </p:nvGrpSpPr>
        <p:grpSpPr>
          <a:xfrm>
            <a:off x="5259040" y="1734782"/>
            <a:ext cx="588911" cy="498362"/>
            <a:chOff x="2075017" y="1212661"/>
            <a:chExt cx="340707" cy="289409"/>
          </a:xfrm>
        </p:grpSpPr>
        <p:sp>
          <p:nvSpPr>
            <p:cNvPr id="1058" name="Google Shape;1058;p39"/>
            <p:cNvSpPr/>
            <p:nvPr/>
          </p:nvSpPr>
          <p:spPr>
            <a:xfrm>
              <a:off x="2131903" y="1406644"/>
              <a:ext cx="252551" cy="89839"/>
            </a:xfrm>
            <a:custGeom>
              <a:avLst/>
              <a:gdLst/>
              <a:ahLst/>
              <a:cxnLst/>
              <a:rect l="l" t="t" r="r" b="b"/>
              <a:pathLst>
                <a:path w="7503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6050" y="2668"/>
                  </a:lnTo>
                  <a:cubicBezTo>
                    <a:pt x="6240" y="2668"/>
                    <a:pt x="6431" y="2620"/>
                    <a:pt x="6574" y="2501"/>
                  </a:cubicBezTo>
                  <a:cubicBezTo>
                    <a:pt x="6788" y="2382"/>
                    <a:pt x="7026" y="2287"/>
                    <a:pt x="7264" y="2287"/>
                  </a:cubicBezTo>
                  <a:lnTo>
                    <a:pt x="7502" y="2287"/>
                  </a:lnTo>
                  <a:lnTo>
                    <a:pt x="7502" y="406"/>
                  </a:lnTo>
                  <a:lnTo>
                    <a:pt x="7264" y="406"/>
                  </a:lnTo>
                  <a:cubicBezTo>
                    <a:pt x="7026" y="406"/>
                    <a:pt x="6788" y="310"/>
                    <a:pt x="6574" y="168"/>
                  </a:cubicBezTo>
                  <a:cubicBezTo>
                    <a:pt x="6431" y="72"/>
                    <a:pt x="6240" y="1"/>
                    <a:pt x="6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2131903" y="1417886"/>
              <a:ext cx="252551" cy="78731"/>
            </a:xfrm>
            <a:custGeom>
              <a:avLst/>
              <a:gdLst/>
              <a:ahLst/>
              <a:cxnLst/>
              <a:rect l="l" t="t" r="r" b="b"/>
              <a:pathLst>
                <a:path w="7503" h="2339" extrusionOk="0">
                  <a:moveTo>
                    <a:pt x="6883" y="0"/>
                  </a:moveTo>
                  <a:lnTo>
                    <a:pt x="6883" y="881"/>
                  </a:lnTo>
                  <a:cubicBezTo>
                    <a:pt x="6883" y="1119"/>
                    <a:pt x="6764" y="1334"/>
                    <a:pt x="6574" y="1477"/>
                  </a:cubicBezTo>
                  <a:cubicBezTo>
                    <a:pt x="6431" y="1572"/>
                    <a:pt x="6240" y="1643"/>
                    <a:pt x="6050" y="1643"/>
                  </a:cubicBezTo>
                  <a:lnTo>
                    <a:pt x="430" y="1643"/>
                  </a:lnTo>
                  <a:cubicBezTo>
                    <a:pt x="191" y="1643"/>
                    <a:pt x="1" y="1453"/>
                    <a:pt x="1" y="1215"/>
                  </a:cubicBezTo>
                  <a:lnTo>
                    <a:pt x="1" y="1905"/>
                  </a:lnTo>
                  <a:cubicBezTo>
                    <a:pt x="1" y="2144"/>
                    <a:pt x="191" y="2334"/>
                    <a:pt x="430" y="2334"/>
                  </a:cubicBezTo>
                  <a:lnTo>
                    <a:pt x="6050" y="2334"/>
                  </a:lnTo>
                  <a:cubicBezTo>
                    <a:pt x="6075" y="2337"/>
                    <a:pt x="6100" y="2339"/>
                    <a:pt x="6125" y="2339"/>
                  </a:cubicBezTo>
                  <a:cubicBezTo>
                    <a:pt x="6290" y="2339"/>
                    <a:pt x="6450" y="2274"/>
                    <a:pt x="6574" y="2191"/>
                  </a:cubicBezTo>
                  <a:cubicBezTo>
                    <a:pt x="6788" y="2048"/>
                    <a:pt x="7026" y="1953"/>
                    <a:pt x="7264" y="1953"/>
                  </a:cubicBezTo>
                  <a:lnTo>
                    <a:pt x="7502" y="1953"/>
                  </a:lnTo>
                  <a:lnTo>
                    <a:pt x="7502" y="72"/>
                  </a:lnTo>
                  <a:lnTo>
                    <a:pt x="7264" y="72"/>
                  </a:lnTo>
                  <a:cubicBezTo>
                    <a:pt x="7145" y="72"/>
                    <a:pt x="7002" y="48"/>
                    <a:pt x="6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1" y="1"/>
                  </a:move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6883" y="1"/>
                  </a:moveTo>
                  <a:cubicBezTo>
                    <a:pt x="6859" y="215"/>
                    <a:pt x="6740" y="406"/>
                    <a:pt x="6574" y="525"/>
                  </a:cubicBezTo>
                  <a:cubicBezTo>
                    <a:pt x="6431" y="644"/>
                    <a:pt x="6240" y="691"/>
                    <a:pt x="6050" y="691"/>
                  </a:cubicBezTo>
                  <a:lnTo>
                    <a:pt x="430" y="691"/>
                  </a:lnTo>
                  <a:cubicBezTo>
                    <a:pt x="191" y="691"/>
                    <a:pt x="1" y="501"/>
                    <a:pt x="1" y="263"/>
                  </a:cubicBez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131903" y="1406644"/>
              <a:ext cx="137939" cy="89839"/>
            </a:xfrm>
            <a:custGeom>
              <a:avLst/>
              <a:gdLst/>
              <a:ahLst/>
              <a:cxnLst/>
              <a:rect l="l" t="t" r="r" b="b"/>
              <a:pathLst>
                <a:path w="4098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4097" y="2668"/>
                  </a:lnTo>
                  <a:lnTo>
                    <a:pt x="4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131903" y="1458749"/>
              <a:ext cx="137939" cy="38507"/>
            </a:xfrm>
            <a:custGeom>
              <a:avLst/>
              <a:gdLst/>
              <a:ahLst/>
              <a:cxnLst/>
              <a:rect l="l" t="t" r="r" b="b"/>
              <a:pathLst>
                <a:path w="4098" h="1144" extrusionOk="0">
                  <a:moveTo>
                    <a:pt x="1" y="1"/>
                  </a:moveTo>
                  <a:lnTo>
                    <a:pt x="1" y="691"/>
                  </a:lnTo>
                  <a:cubicBezTo>
                    <a:pt x="1" y="930"/>
                    <a:pt x="191" y="1144"/>
                    <a:pt x="430" y="1144"/>
                  </a:cubicBezTo>
                  <a:lnTo>
                    <a:pt x="4097" y="1144"/>
                  </a:lnTo>
                  <a:lnTo>
                    <a:pt x="4097" y="429"/>
                  </a:lnTo>
                  <a:lnTo>
                    <a:pt x="430" y="429"/>
                  </a:lnTo>
                  <a:cubicBezTo>
                    <a:pt x="191" y="429"/>
                    <a:pt x="1" y="23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2379607" y="1406644"/>
              <a:ext cx="31304" cy="90613"/>
            </a:xfrm>
            <a:custGeom>
              <a:avLst/>
              <a:gdLst/>
              <a:ahLst/>
              <a:cxnLst/>
              <a:rect l="l" t="t" r="r" b="b"/>
              <a:pathLst>
                <a:path w="930" h="269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2454"/>
                  </a:lnTo>
                  <a:cubicBezTo>
                    <a:pt x="1" y="2573"/>
                    <a:pt x="96" y="2692"/>
                    <a:pt x="215" y="2692"/>
                  </a:cubicBezTo>
                  <a:lnTo>
                    <a:pt x="715" y="2692"/>
                  </a:lnTo>
                  <a:cubicBezTo>
                    <a:pt x="834" y="2692"/>
                    <a:pt x="929" y="2573"/>
                    <a:pt x="929" y="2454"/>
                  </a:cubicBezTo>
                  <a:lnTo>
                    <a:pt x="929" y="215"/>
                  </a:lnTo>
                  <a:cubicBezTo>
                    <a:pt x="929" y="96"/>
                    <a:pt x="834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379607" y="1466760"/>
              <a:ext cx="31304" cy="30496"/>
            </a:xfrm>
            <a:custGeom>
              <a:avLst/>
              <a:gdLst/>
              <a:ahLst/>
              <a:cxnLst/>
              <a:rect l="l" t="t" r="r" b="b"/>
              <a:pathLst>
                <a:path w="930" h="906" extrusionOk="0">
                  <a:moveTo>
                    <a:pt x="1" y="1"/>
                  </a:moveTo>
                  <a:lnTo>
                    <a:pt x="1" y="668"/>
                  </a:lnTo>
                  <a:cubicBezTo>
                    <a:pt x="1" y="787"/>
                    <a:pt x="96" y="906"/>
                    <a:pt x="215" y="906"/>
                  </a:cubicBezTo>
                  <a:lnTo>
                    <a:pt x="715" y="906"/>
                  </a:lnTo>
                  <a:cubicBezTo>
                    <a:pt x="834" y="906"/>
                    <a:pt x="929" y="787"/>
                    <a:pt x="929" y="668"/>
                  </a:cubicBezTo>
                  <a:lnTo>
                    <a:pt x="929" y="1"/>
                  </a:lnTo>
                  <a:cubicBezTo>
                    <a:pt x="929" y="120"/>
                    <a:pt x="834" y="215"/>
                    <a:pt x="715" y="215"/>
                  </a:cubicBezTo>
                  <a:lnTo>
                    <a:pt x="215" y="215"/>
                  </a:lnTo>
                  <a:cubicBezTo>
                    <a:pt x="96" y="215"/>
                    <a:pt x="1" y="12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143953" y="1243931"/>
              <a:ext cx="89805" cy="252551"/>
            </a:xfrm>
            <a:custGeom>
              <a:avLst/>
              <a:gdLst/>
              <a:ahLst/>
              <a:cxnLst/>
              <a:rect l="l" t="t" r="r" b="b"/>
              <a:pathLst>
                <a:path w="2668" h="7503" extrusionOk="0">
                  <a:moveTo>
                    <a:pt x="381" y="0"/>
                  </a:moveTo>
                  <a:lnTo>
                    <a:pt x="381" y="239"/>
                  </a:lnTo>
                  <a:cubicBezTo>
                    <a:pt x="381" y="501"/>
                    <a:pt x="310" y="739"/>
                    <a:pt x="167" y="929"/>
                  </a:cubicBezTo>
                  <a:cubicBezTo>
                    <a:pt x="48" y="1096"/>
                    <a:pt x="0" y="1263"/>
                    <a:pt x="0" y="1453"/>
                  </a:cubicBezTo>
                  <a:lnTo>
                    <a:pt x="0" y="7073"/>
                  </a:lnTo>
                  <a:cubicBezTo>
                    <a:pt x="0" y="7312"/>
                    <a:pt x="191" y="7502"/>
                    <a:pt x="429" y="7502"/>
                  </a:cubicBezTo>
                  <a:lnTo>
                    <a:pt x="2239" y="7502"/>
                  </a:lnTo>
                  <a:cubicBezTo>
                    <a:pt x="2477" y="7502"/>
                    <a:pt x="2667" y="7312"/>
                    <a:pt x="2667" y="7073"/>
                  </a:cubicBezTo>
                  <a:lnTo>
                    <a:pt x="2667" y="1453"/>
                  </a:lnTo>
                  <a:cubicBezTo>
                    <a:pt x="2667" y="1263"/>
                    <a:pt x="2596" y="1096"/>
                    <a:pt x="2501" y="929"/>
                  </a:cubicBezTo>
                  <a:cubicBezTo>
                    <a:pt x="2358" y="739"/>
                    <a:pt x="2263" y="501"/>
                    <a:pt x="2263" y="239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2154354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1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96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68" y="7502"/>
                    <a:pt x="2358" y="7312"/>
                    <a:pt x="2358" y="7073"/>
                  </a:cubicBezTo>
                  <a:lnTo>
                    <a:pt x="2358" y="1453"/>
                  </a:lnTo>
                  <a:cubicBezTo>
                    <a:pt x="2358" y="1263"/>
                    <a:pt x="2287" y="1096"/>
                    <a:pt x="2192" y="929"/>
                  </a:cubicBezTo>
                  <a:cubicBezTo>
                    <a:pt x="2049" y="739"/>
                    <a:pt x="1954" y="501"/>
                    <a:pt x="1954" y="239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2143953" y="1376181"/>
              <a:ext cx="89805" cy="120301"/>
            </a:xfrm>
            <a:custGeom>
              <a:avLst/>
              <a:gdLst/>
              <a:ahLst/>
              <a:cxnLst/>
              <a:rect l="l" t="t" r="r" b="b"/>
              <a:pathLst>
                <a:path w="2668" h="3574" extrusionOk="0">
                  <a:moveTo>
                    <a:pt x="0" y="1"/>
                  </a:moveTo>
                  <a:lnTo>
                    <a:pt x="0" y="3144"/>
                  </a:lnTo>
                  <a:cubicBezTo>
                    <a:pt x="0" y="3383"/>
                    <a:pt x="191" y="3573"/>
                    <a:pt x="429" y="3573"/>
                  </a:cubicBezTo>
                  <a:lnTo>
                    <a:pt x="2239" y="3573"/>
                  </a:lnTo>
                  <a:cubicBezTo>
                    <a:pt x="2477" y="3573"/>
                    <a:pt x="2667" y="3383"/>
                    <a:pt x="2667" y="3144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2195251" y="1376181"/>
              <a:ext cx="38507" cy="120301"/>
            </a:xfrm>
            <a:custGeom>
              <a:avLst/>
              <a:gdLst/>
              <a:ahLst/>
              <a:cxnLst/>
              <a:rect l="l" t="t" r="r" b="b"/>
              <a:pathLst>
                <a:path w="1144" h="3574" extrusionOk="0">
                  <a:moveTo>
                    <a:pt x="429" y="1"/>
                  </a:moveTo>
                  <a:lnTo>
                    <a:pt x="429" y="3144"/>
                  </a:lnTo>
                  <a:cubicBezTo>
                    <a:pt x="429" y="3383"/>
                    <a:pt x="238" y="3573"/>
                    <a:pt x="0" y="3573"/>
                  </a:cubicBezTo>
                  <a:lnTo>
                    <a:pt x="715" y="3573"/>
                  </a:lnTo>
                  <a:cubicBezTo>
                    <a:pt x="953" y="3573"/>
                    <a:pt x="1143" y="3383"/>
                    <a:pt x="1143" y="3144"/>
                  </a:cubicBezTo>
                  <a:lnTo>
                    <a:pt x="1143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2143953" y="1376181"/>
              <a:ext cx="89805" cy="60150"/>
            </a:xfrm>
            <a:custGeom>
              <a:avLst/>
              <a:gdLst/>
              <a:ahLst/>
              <a:cxnLst/>
              <a:rect l="l" t="t" r="r" b="b"/>
              <a:pathLst>
                <a:path w="2668" h="1787" extrusionOk="0">
                  <a:moveTo>
                    <a:pt x="0" y="1"/>
                  </a:moveTo>
                  <a:lnTo>
                    <a:pt x="0" y="1787"/>
                  </a:lnTo>
                  <a:lnTo>
                    <a:pt x="2667" y="178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2209657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2143953" y="1218282"/>
              <a:ext cx="89805" cy="31304"/>
            </a:xfrm>
            <a:custGeom>
              <a:avLst/>
              <a:gdLst/>
              <a:ahLst/>
              <a:cxnLst/>
              <a:rect l="l" t="t" r="r" b="b"/>
              <a:pathLst>
                <a:path w="2668" h="930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715"/>
                  </a:lnTo>
                  <a:cubicBezTo>
                    <a:pt x="0" y="834"/>
                    <a:pt x="95" y="929"/>
                    <a:pt x="214" y="929"/>
                  </a:cubicBezTo>
                  <a:lnTo>
                    <a:pt x="2453" y="929"/>
                  </a:lnTo>
                  <a:cubicBezTo>
                    <a:pt x="2572" y="929"/>
                    <a:pt x="2667" y="834"/>
                    <a:pt x="2667" y="715"/>
                  </a:cubicBezTo>
                  <a:lnTo>
                    <a:pt x="2667" y="215"/>
                  </a:lnTo>
                  <a:cubicBezTo>
                    <a:pt x="2667" y="96"/>
                    <a:pt x="2572" y="0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203262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5" y="96"/>
                    <a:pt x="215" y="215"/>
                  </a:cubicBezTo>
                  <a:lnTo>
                    <a:pt x="215" y="715"/>
                  </a:lnTo>
                  <a:cubicBezTo>
                    <a:pt x="215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810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2079797" y="1243931"/>
              <a:ext cx="90646" cy="252551"/>
            </a:xfrm>
            <a:custGeom>
              <a:avLst/>
              <a:gdLst/>
              <a:ahLst/>
              <a:cxnLst/>
              <a:rect l="l" t="t" r="r" b="b"/>
              <a:pathLst>
                <a:path w="2693" h="7503" extrusionOk="0">
                  <a:moveTo>
                    <a:pt x="406" y="0"/>
                  </a:moveTo>
                  <a:lnTo>
                    <a:pt x="406" y="239"/>
                  </a:lnTo>
                  <a:cubicBezTo>
                    <a:pt x="406" y="501"/>
                    <a:pt x="311" y="739"/>
                    <a:pt x="168" y="929"/>
                  </a:cubicBezTo>
                  <a:cubicBezTo>
                    <a:pt x="72" y="1096"/>
                    <a:pt x="1" y="1263"/>
                    <a:pt x="1" y="1453"/>
                  </a:cubicBezTo>
                  <a:lnTo>
                    <a:pt x="1" y="7073"/>
                  </a:lnTo>
                  <a:cubicBezTo>
                    <a:pt x="1" y="7312"/>
                    <a:pt x="192" y="7502"/>
                    <a:pt x="453" y="7502"/>
                  </a:cubicBezTo>
                  <a:lnTo>
                    <a:pt x="2240" y="7502"/>
                  </a:lnTo>
                  <a:cubicBezTo>
                    <a:pt x="2478" y="7502"/>
                    <a:pt x="2692" y="7312"/>
                    <a:pt x="2692" y="7073"/>
                  </a:cubicBezTo>
                  <a:lnTo>
                    <a:pt x="2692" y="1453"/>
                  </a:lnTo>
                  <a:cubicBezTo>
                    <a:pt x="2692" y="1263"/>
                    <a:pt x="2621" y="1096"/>
                    <a:pt x="2525" y="929"/>
                  </a:cubicBezTo>
                  <a:cubicBezTo>
                    <a:pt x="2382" y="739"/>
                    <a:pt x="2287" y="501"/>
                    <a:pt x="2287" y="239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2091039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0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72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44" y="7502"/>
                    <a:pt x="2334" y="7312"/>
                    <a:pt x="2334" y="7073"/>
                  </a:cubicBezTo>
                  <a:lnTo>
                    <a:pt x="2334" y="1453"/>
                  </a:lnTo>
                  <a:cubicBezTo>
                    <a:pt x="2358" y="1263"/>
                    <a:pt x="2287" y="1096"/>
                    <a:pt x="2191" y="929"/>
                  </a:cubicBezTo>
                  <a:cubicBezTo>
                    <a:pt x="2048" y="739"/>
                    <a:pt x="1953" y="50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2079797" y="1338516"/>
              <a:ext cx="90646" cy="158741"/>
            </a:xfrm>
            <a:custGeom>
              <a:avLst/>
              <a:gdLst/>
              <a:ahLst/>
              <a:cxnLst/>
              <a:rect l="l" t="t" r="r" b="b"/>
              <a:pathLst>
                <a:path w="2693" h="4716" extrusionOk="0">
                  <a:moveTo>
                    <a:pt x="1" y="1"/>
                  </a:moveTo>
                  <a:lnTo>
                    <a:pt x="1" y="4263"/>
                  </a:lnTo>
                  <a:cubicBezTo>
                    <a:pt x="1" y="4502"/>
                    <a:pt x="215" y="4716"/>
                    <a:pt x="453" y="4716"/>
                  </a:cubicBezTo>
                  <a:lnTo>
                    <a:pt x="2240" y="4716"/>
                  </a:lnTo>
                  <a:cubicBezTo>
                    <a:pt x="2478" y="4716"/>
                    <a:pt x="2692" y="4502"/>
                    <a:pt x="2692" y="4263"/>
                  </a:cubicBezTo>
                  <a:lnTo>
                    <a:pt x="269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131903" y="1338516"/>
              <a:ext cx="38541" cy="158741"/>
            </a:xfrm>
            <a:custGeom>
              <a:avLst/>
              <a:gdLst/>
              <a:ahLst/>
              <a:cxnLst/>
              <a:rect l="l" t="t" r="r" b="b"/>
              <a:pathLst>
                <a:path w="1145" h="4716" extrusionOk="0">
                  <a:moveTo>
                    <a:pt x="430" y="1"/>
                  </a:moveTo>
                  <a:lnTo>
                    <a:pt x="430" y="4263"/>
                  </a:lnTo>
                  <a:cubicBezTo>
                    <a:pt x="430" y="4502"/>
                    <a:pt x="239" y="4716"/>
                    <a:pt x="1" y="4716"/>
                  </a:cubicBezTo>
                  <a:lnTo>
                    <a:pt x="692" y="4716"/>
                  </a:lnTo>
                  <a:cubicBezTo>
                    <a:pt x="930" y="4716"/>
                    <a:pt x="1144" y="4502"/>
                    <a:pt x="1144" y="4263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079797" y="1376181"/>
              <a:ext cx="90646" cy="60150"/>
            </a:xfrm>
            <a:custGeom>
              <a:avLst/>
              <a:gdLst/>
              <a:ahLst/>
              <a:cxnLst/>
              <a:rect l="l" t="t" r="r" b="b"/>
              <a:pathLst>
                <a:path w="2693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2692" y="1787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146343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079797" y="1218282"/>
              <a:ext cx="90646" cy="31304"/>
            </a:xfrm>
            <a:custGeom>
              <a:avLst/>
              <a:gdLst/>
              <a:ahLst/>
              <a:cxnLst/>
              <a:rect l="l" t="t" r="r" b="b"/>
              <a:pathLst>
                <a:path w="2693" h="930" extrusionOk="0">
                  <a:moveTo>
                    <a:pt x="239" y="0"/>
                  </a:moveTo>
                  <a:cubicBezTo>
                    <a:pt x="120" y="0"/>
                    <a:pt x="1" y="96"/>
                    <a:pt x="1" y="215"/>
                  </a:cubicBezTo>
                  <a:lnTo>
                    <a:pt x="1" y="715"/>
                  </a:lnTo>
                  <a:cubicBezTo>
                    <a:pt x="1" y="834"/>
                    <a:pt x="120" y="929"/>
                    <a:pt x="239" y="929"/>
                  </a:cubicBezTo>
                  <a:lnTo>
                    <a:pt x="2478" y="929"/>
                  </a:lnTo>
                  <a:cubicBezTo>
                    <a:pt x="2597" y="929"/>
                    <a:pt x="2692" y="834"/>
                    <a:pt x="2692" y="715"/>
                  </a:cubicBezTo>
                  <a:lnTo>
                    <a:pt x="2692" y="215"/>
                  </a:lnTo>
                  <a:cubicBezTo>
                    <a:pt x="2692" y="96"/>
                    <a:pt x="2597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139947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4" y="96"/>
                    <a:pt x="214" y="215"/>
                  </a:cubicBezTo>
                  <a:lnTo>
                    <a:pt x="214" y="715"/>
                  </a:lnTo>
                  <a:cubicBezTo>
                    <a:pt x="214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786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075017" y="1212661"/>
              <a:ext cx="340707" cy="289409"/>
            </a:xfrm>
            <a:custGeom>
              <a:avLst/>
              <a:gdLst/>
              <a:ahLst/>
              <a:cxnLst/>
              <a:rect l="l" t="t" r="r" b="b"/>
              <a:pathLst>
                <a:path w="10122" h="8598" extrusionOk="0">
                  <a:moveTo>
                    <a:pt x="4501" y="310"/>
                  </a:moveTo>
                  <a:cubicBezTo>
                    <a:pt x="4525" y="310"/>
                    <a:pt x="4572" y="334"/>
                    <a:pt x="4572" y="382"/>
                  </a:cubicBezTo>
                  <a:lnTo>
                    <a:pt x="4572" y="882"/>
                  </a:lnTo>
                  <a:cubicBezTo>
                    <a:pt x="4572" y="906"/>
                    <a:pt x="4525" y="929"/>
                    <a:pt x="4501" y="929"/>
                  </a:cubicBezTo>
                  <a:lnTo>
                    <a:pt x="2977" y="929"/>
                  </a:lnTo>
                  <a:cubicBezTo>
                    <a:pt x="2977" y="906"/>
                    <a:pt x="2977" y="882"/>
                    <a:pt x="2977" y="882"/>
                  </a:cubicBezTo>
                  <a:lnTo>
                    <a:pt x="2977" y="382"/>
                  </a:lnTo>
                  <a:cubicBezTo>
                    <a:pt x="2977" y="358"/>
                    <a:pt x="2977" y="334"/>
                    <a:pt x="2977" y="310"/>
                  </a:cubicBezTo>
                  <a:close/>
                  <a:moveTo>
                    <a:pt x="2596" y="310"/>
                  </a:moveTo>
                  <a:cubicBezTo>
                    <a:pt x="2644" y="310"/>
                    <a:pt x="2667" y="334"/>
                    <a:pt x="2667" y="382"/>
                  </a:cubicBezTo>
                  <a:lnTo>
                    <a:pt x="2667" y="882"/>
                  </a:lnTo>
                  <a:cubicBezTo>
                    <a:pt x="2667" y="906"/>
                    <a:pt x="2644" y="929"/>
                    <a:pt x="2596" y="929"/>
                  </a:cubicBezTo>
                  <a:lnTo>
                    <a:pt x="357" y="929"/>
                  </a:lnTo>
                  <a:cubicBezTo>
                    <a:pt x="353" y="934"/>
                    <a:pt x="348" y="936"/>
                    <a:pt x="344" y="936"/>
                  </a:cubicBezTo>
                  <a:cubicBezTo>
                    <a:pt x="325" y="936"/>
                    <a:pt x="310" y="901"/>
                    <a:pt x="310" y="882"/>
                  </a:cubicBezTo>
                  <a:lnTo>
                    <a:pt x="310" y="382"/>
                  </a:lnTo>
                  <a:cubicBezTo>
                    <a:pt x="310" y="334"/>
                    <a:pt x="334" y="310"/>
                    <a:pt x="357" y="310"/>
                  </a:cubicBezTo>
                  <a:close/>
                  <a:moveTo>
                    <a:pt x="2667" y="3906"/>
                  </a:moveTo>
                  <a:lnTo>
                    <a:pt x="2667" y="4716"/>
                  </a:lnTo>
                  <a:lnTo>
                    <a:pt x="310" y="4716"/>
                  </a:lnTo>
                  <a:lnTo>
                    <a:pt x="310" y="3906"/>
                  </a:lnTo>
                  <a:close/>
                  <a:moveTo>
                    <a:pt x="4168" y="1239"/>
                  </a:moveTo>
                  <a:cubicBezTo>
                    <a:pt x="4191" y="1501"/>
                    <a:pt x="4263" y="1739"/>
                    <a:pt x="4430" y="1954"/>
                  </a:cubicBezTo>
                  <a:cubicBezTo>
                    <a:pt x="4525" y="2096"/>
                    <a:pt x="4572" y="2239"/>
                    <a:pt x="4572" y="2382"/>
                  </a:cubicBezTo>
                  <a:lnTo>
                    <a:pt x="4572" y="4716"/>
                  </a:lnTo>
                  <a:lnTo>
                    <a:pt x="2977" y="4716"/>
                  </a:lnTo>
                  <a:lnTo>
                    <a:pt x="2977" y="3216"/>
                  </a:lnTo>
                  <a:cubicBezTo>
                    <a:pt x="2977" y="3144"/>
                    <a:pt x="2905" y="3073"/>
                    <a:pt x="2810" y="3073"/>
                  </a:cubicBezTo>
                  <a:cubicBezTo>
                    <a:pt x="2739" y="3073"/>
                    <a:pt x="2667" y="3144"/>
                    <a:pt x="2667" y="3216"/>
                  </a:cubicBezTo>
                  <a:lnTo>
                    <a:pt x="2667" y="3597"/>
                  </a:lnTo>
                  <a:lnTo>
                    <a:pt x="286" y="3597"/>
                  </a:lnTo>
                  <a:lnTo>
                    <a:pt x="286" y="2382"/>
                  </a:lnTo>
                  <a:cubicBezTo>
                    <a:pt x="310" y="2239"/>
                    <a:pt x="357" y="2073"/>
                    <a:pt x="429" y="1954"/>
                  </a:cubicBezTo>
                  <a:cubicBezTo>
                    <a:pt x="595" y="1739"/>
                    <a:pt x="691" y="1501"/>
                    <a:pt x="691" y="1239"/>
                  </a:cubicBezTo>
                  <a:lnTo>
                    <a:pt x="2286" y="1239"/>
                  </a:lnTo>
                  <a:cubicBezTo>
                    <a:pt x="2286" y="1501"/>
                    <a:pt x="2382" y="1739"/>
                    <a:pt x="2548" y="1954"/>
                  </a:cubicBezTo>
                  <a:cubicBezTo>
                    <a:pt x="2620" y="2073"/>
                    <a:pt x="2667" y="2239"/>
                    <a:pt x="2667" y="2382"/>
                  </a:cubicBezTo>
                  <a:lnTo>
                    <a:pt x="2667" y="2549"/>
                  </a:lnTo>
                  <a:cubicBezTo>
                    <a:pt x="2667" y="2644"/>
                    <a:pt x="2739" y="2716"/>
                    <a:pt x="2834" y="2716"/>
                  </a:cubicBezTo>
                  <a:cubicBezTo>
                    <a:pt x="2905" y="2716"/>
                    <a:pt x="2977" y="2644"/>
                    <a:pt x="2977" y="2549"/>
                  </a:cubicBezTo>
                  <a:lnTo>
                    <a:pt x="2977" y="2382"/>
                  </a:lnTo>
                  <a:cubicBezTo>
                    <a:pt x="2977" y="2168"/>
                    <a:pt x="2905" y="1954"/>
                    <a:pt x="2786" y="1787"/>
                  </a:cubicBezTo>
                  <a:cubicBezTo>
                    <a:pt x="2667" y="1620"/>
                    <a:pt x="2596" y="1430"/>
                    <a:pt x="2572" y="1239"/>
                  </a:cubicBezTo>
                  <a:close/>
                  <a:moveTo>
                    <a:pt x="2667" y="5002"/>
                  </a:moveTo>
                  <a:lnTo>
                    <a:pt x="2667" y="6502"/>
                  </a:lnTo>
                  <a:lnTo>
                    <a:pt x="310" y="6502"/>
                  </a:lnTo>
                  <a:lnTo>
                    <a:pt x="310" y="5002"/>
                  </a:lnTo>
                  <a:close/>
                  <a:moveTo>
                    <a:pt x="2667" y="6788"/>
                  </a:moveTo>
                  <a:lnTo>
                    <a:pt x="2667" y="8002"/>
                  </a:lnTo>
                  <a:cubicBezTo>
                    <a:pt x="2667" y="8169"/>
                    <a:pt x="2548" y="8288"/>
                    <a:pt x="2382" y="8288"/>
                  </a:cubicBezTo>
                  <a:lnTo>
                    <a:pt x="595" y="8288"/>
                  </a:lnTo>
                  <a:cubicBezTo>
                    <a:pt x="429" y="8288"/>
                    <a:pt x="310" y="8169"/>
                    <a:pt x="310" y="8002"/>
                  </a:cubicBezTo>
                  <a:lnTo>
                    <a:pt x="310" y="6788"/>
                  </a:lnTo>
                  <a:close/>
                  <a:moveTo>
                    <a:pt x="4572" y="5002"/>
                  </a:moveTo>
                  <a:lnTo>
                    <a:pt x="4572" y="6502"/>
                  </a:lnTo>
                  <a:lnTo>
                    <a:pt x="3953" y="6502"/>
                  </a:lnTo>
                  <a:cubicBezTo>
                    <a:pt x="3882" y="6502"/>
                    <a:pt x="3810" y="6573"/>
                    <a:pt x="3810" y="6645"/>
                  </a:cubicBezTo>
                  <a:cubicBezTo>
                    <a:pt x="3810" y="6740"/>
                    <a:pt x="3882" y="6788"/>
                    <a:pt x="3953" y="6788"/>
                  </a:cubicBezTo>
                  <a:lnTo>
                    <a:pt x="4572" y="6788"/>
                  </a:lnTo>
                  <a:lnTo>
                    <a:pt x="4572" y="8002"/>
                  </a:lnTo>
                  <a:cubicBezTo>
                    <a:pt x="4572" y="8169"/>
                    <a:pt x="4430" y="8288"/>
                    <a:pt x="4287" y="8288"/>
                  </a:cubicBezTo>
                  <a:lnTo>
                    <a:pt x="2905" y="8288"/>
                  </a:lnTo>
                  <a:cubicBezTo>
                    <a:pt x="2953" y="8217"/>
                    <a:pt x="2977" y="8121"/>
                    <a:pt x="2977" y="8002"/>
                  </a:cubicBezTo>
                  <a:lnTo>
                    <a:pt x="2977" y="6788"/>
                  </a:lnTo>
                  <a:lnTo>
                    <a:pt x="3286" y="6788"/>
                  </a:lnTo>
                  <a:cubicBezTo>
                    <a:pt x="3382" y="6788"/>
                    <a:pt x="3429" y="6740"/>
                    <a:pt x="3429" y="6645"/>
                  </a:cubicBezTo>
                  <a:cubicBezTo>
                    <a:pt x="3429" y="6573"/>
                    <a:pt x="3382" y="6502"/>
                    <a:pt x="3286" y="6502"/>
                  </a:cubicBezTo>
                  <a:lnTo>
                    <a:pt x="2977" y="6502"/>
                  </a:lnTo>
                  <a:lnTo>
                    <a:pt x="2977" y="6145"/>
                  </a:lnTo>
                  <a:lnTo>
                    <a:pt x="4215" y="6145"/>
                  </a:lnTo>
                  <a:cubicBezTo>
                    <a:pt x="4311" y="6145"/>
                    <a:pt x="4358" y="6073"/>
                    <a:pt x="4358" y="6002"/>
                  </a:cubicBezTo>
                  <a:cubicBezTo>
                    <a:pt x="4358" y="5907"/>
                    <a:pt x="4311" y="5835"/>
                    <a:pt x="4215" y="5835"/>
                  </a:cubicBezTo>
                  <a:lnTo>
                    <a:pt x="2977" y="5835"/>
                  </a:lnTo>
                  <a:lnTo>
                    <a:pt x="2977" y="5002"/>
                  </a:lnTo>
                  <a:close/>
                  <a:moveTo>
                    <a:pt x="5644" y="5907"/>
                  </a:moveTo>
                  <a:lnTo>
                    <a:pt x="5644" y="8288"/>
                  </a:lnTo>
                  <a:lnTo>
                    <a:pt x="4787" y="8288"/>
                  </a:lnTo>
                  <a:cubicBezTo>
                    <a:pt x="4834" y="8217"/>
                    <a:pt x="4858" y="8121"/>
                    <a:pt x="4858" y="8002"/>
                  </a:cubicBezTo>
                  <a:lnTo>
                    <a:pt x="4858" y="5907"/>
                  </a:lnTo>
                  <a:close/>
                  <a:moveTo>
                    <a:pt x="8883" y="7193"/>
                  </a:moveTo>
                  <a:lnTo>
                    <a:pt x="8883" y="7907"/>
                  </a:lnTo>
                  <a:cubicBezTo>
                    <a:pt x="8645" y="7907"/>
                    <a:pt x="8383" y="8002"/>
                    <a:pt x="8168" y="8169"/>
                  </a:cubicBezTo>
                  <a:cubicBezTo>
                    <a:pt x="8049" y="8241"/>
                    <a:pt x="7907" y="8288"/>
                    <a:pt x="7740" y="8288"/>
                  </a:cubicBezTo>
                  <a:lnTo>
                    <a:pt x="5930" y="8288"/>
                  </a:lnTo>
                  <a:lnTo>
                    <a:pt x="5930" y="7193"/>
                  </a:lnTo>
                  <a:close/>
                  <a:moveTo>
                    <a:pt x="9764" y="5931"/>
                  </a:moveTo>
                  <a:cubicBezTo>
                    <a:pt x="9788" y="5931"/>
                    <a:pt x="9835" y="5954"/>
                    <a:pt x="9835" y="5978"/>
                  </a:cubicBezTo>
                  <a:lnTo>
                    <a:pt x="9835" y="8217"/>
                  </a:lnTo>
                  <a:cubicBezTo>
                    <a:pt x="9835" y="8264"/>
                    <a:pt x="9788" y="8288"/>
                    <a:pt x="9764" y="8288"/>
                  </a:cubicBezTo>
                  <a:lnTo>
                    <a:pt x="9264" y="8288"/>
                  </a:lnTo>
                  <a:cubicBezTo>
                    <a:pt x="9216" y="8288"/>
                    <a:pt x="9192" y="8264"/>
                    <a:pt x="9192" y="8217"/>
                  </a:cubicBezTo>
                  <a:lnTo>
                    <a:pt x="9192" y="5978"/>
                  </a:lnTo>
                  <a:cubicBezTo>
                    <a:pt x="9192" y="5954"/>
                    <a:pt x="9216" y="5931"/>
                    <a:pt x="9264" y="5931"/>
                  </a:cubicBezTo>
                  <a:close/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lnTo>
                    <a:pt x="0" y="882"/>
                  </a:lnTo>
                  <a:cubicBezTo>
                    <a:pt x="0" y="1072"/>
                    <a:pt x="167" y="1239"/>
                    <a:pt x="381" y="1239"/>
                  </a:cubicBezTo>
                  <a:lnTo>
                    <a:pt x="405" y="1239"/>
                  </a:lnTo>
                  <a:cubicBezTo>
                    <a:pt x="381" y="1430"/>
                    <a:pt x="334" y="1620"/>
                    <a:pt x="214" y="1787"/>
                  </a:cubicBezTo>
                  <a:cubicBezTo>
                    <a:pt x="72" y="1954"/>
                    <a:pt x="0" y="2168"/>
                    <a:pt x="0" y="2382"/>
                  </a:cubicBezTo>
                  <a:lnTo>
                    <a:pt x="0" y="8002"/>
                  </a:lnTo>
                  <a:cubicBezTo>
                    <a:pt x="0" y="8336"/>
                    <a:pt x="262" y="8598"/>
                    <a:pt x="595" y="8598"/>
                  </a:cubicBezTo>
                  <a:lnTo>
                    <a:pt x="7764" y="8598"/>
                  </a:lnTo>
                  <a:cubicBezTo>
                    <a:pt x="7978" y="8598"/>
                    <a:pt x="8192" y="8526"/>
                    <a:pt x="8359" y="8407"/>
                  </a:cubicBezTo>
                  <a:cubicBezTo>
                    <a:pt x="8526" y="8288"/>
                    <a:pt x="8716" y="8217"/>
                    <a:pt x="8907" y="8193"/>
                  </a:cubicBezTo>
                  <a:lnTo>
                    <a:pt x="8907" y="8217"/>
                  </a:lnTo>
                  <a:cubicBezTo>
                    <a:pt x="8907" y="8431"/>
                    <a:pt x="9073" y="8598"/>
                    <a:pt x="9264" y="8598"/>
                  </a:cubicBezTo>
                  <a:lnTo>
                    <a:pt x="9764" y="8598"/>
                  </a:lnTo>
                  <a:cubicBezTo>
                    <a:pt x="9978" y="8598"/>
                    <a:pt x="10121" y="8431"/>
                    <a:pt x="10121" y="8217"/>
                  </a:cubicBezTo>
                  <a:lnTo>
                    <a:pt x="10121" y="5978"/>
                  </a:lnTo>
                  <a:cubicBezTo>
                    <a:pt x="10121" y="5788"/>
                    <a:pt x="9955" y="5621"/>
                    <a:pt x="9764" y="5621"/>
                  </a:cubicBezTo>
                  <a:lnTo>
                    <a:pt x="9264" y="5621"/>
                  </a:lnTo>
                  <a:cubicBezTo>
                    <a:pt x="9050" y="5621"/>
                    <a:pt x="8883" y="5788"/>
                    <a:pt x="8883" y="5978"/>
                  </a:cubicBezTo>
                  <a:lnTo>
                    <a:pt x="8883" y="6026"/>
                  </a:lnTo>
                  <a:cubicBezTo>
                    <a:pt x="8716" y="6002"/>
                    <a:pt x="8526" y="5931"/>
                    <a:pt x="8359" y="5811"/>
                  </a:cubicBezTo>
                  <a:cubicBezTo>
                    <a:pt x="8168" y="5692"/>
                    <a:pt x="7954" y="5621"/>
                    <a:pt x="7740" y="5621"/>
                  </a:cubicBezTo>
                  <a:lnTo>
                    <a:pt x="7049" y="5621"/>
                  </a:lnTo>
                  <a:cubicBezTo>
                    <a:pt x="6954" y="5621"/>
                    <a:pt x="6882" y="5692"/>
                    <a:pt x="6882" y="5764"/>
                  </a:cubicBezTo>
                  <a:cubicBezTo>
                    <a:pt x="6882" y="5859"/>
                    <a:pt x="6954" y="5931"/>
                    <a:pt x="7049" y="5931"/>
                  </a:cubicBezTo>
                  <a:lnTo>
                    <a:pt x="7740" y="5931"/>
                  </a:lnTo>
                  <a:cubicBezTo>
                    <a:pt x="7907" y="5931"/>
                    <a:pt x="8049" y="5978"/>
                    <a:pt x="8192" y="6050"/>
                  </a:cubicBezTo>
                  <a:cubicBezTo>
                    <a:pt x="8407" y="6216"/>
                    <a:pt x="8645" y="6288"/>
                    <a:pt x="8907" y="6312"/>
                  </a:cubicBezTo>
                  <a:lnTo>
                    <a:pt x="8907" y="6907"/>
                  </a:lnTo>
                  <a:lnTo>
                    <a:pt x="5930" y="6907"/>
                  </a:lnTo>
                  <a:lnTo>
                    <a:pt x="5930" y="5907"/>
                  </a:lnTo>
                  <a:lnTo>
                    <a:pt x="6382" y="5907"/>
                  </a:lnTo>
                  <a:cubicBezTo>
                    <a:pt x="6454" y="5907"/>
                    <a:pt x="6525" y="5859"/>
                    <a:pt x="6525" y="5764"/>
                  </a:cubicBezTo>
                  <a:cubicBezTo>
                    <a:pt x="6525" y="5692"/>
                    <a:pt x="6454" y="5621"/>
                    <a:pt x="6382" y="5621"/>
                  </a:cubicBezTo>
                  <a:lnTo>
                    <a:pt x="4858" y="5621"/>
                  </a:lnTo>
                  <a:lnTo>
                    <a:pt x="4858" y="2382"/>
                  </a:lnTo>
                  <a:cubicBezTo>
                    <a:pt x="4858" y="2168"/>
                    <a:pt x="4811" y="1954"/>
                    <a:pt x="4668" y="1787"/>
                  </a:cubicBezTo>
                  <a:cubicBezTo>
                    <a:pt x="4549" y="1620"/>
                    <a:pt x="4477" y="1430"/>
                    <a:pt x="4477" y="1239"/>
                  </a:cubicBezTo>
                  <a:lnTo>
                    <a:pt x="4501" y="1239"/>
                  </a:lnTo>
                  <a:cubicBezTo>
                    <a:pt x="4715" y="1239"/>
                    <a:pt x="4858" y="1072"/>
                    <a:pt x="4858" y="882"/>
                  </a:cubicBezTo>
                  <a:lnTo>
                    <a:pt x="4858" y="382"/>
                  </a:lnTo>
                  <a:cubicBezTo>
                    <a:pt x="4858" y="167"/>
                    <a:pt x="4715" y="1"/>
                    <a:pt x="4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2094237" y="1389006"/>
              <a:ext cx="19287" cy="9660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67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67" y="287"/>
                  </a:cubicBezTo>
                  <a:lnTo>
                    <a:pt x="429" y="287"/>
                  </a:lnTo>
                  <a:cubicBezTo>
                    <a:pt x="525" y="287"/>
                    <a:pt x="572" y="215"/>
                    <a:pt x="572" y="144"/>
                  </a:cubicBezTo>
                  <a:cubicBezTo>
                    <a:pt x="572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101440" y="1409875"/>
              <a:ext cx="56953" cy="9627"/>
            </a:xfrm>
            <a:custGeom>
              <a:avLst/>
              <a:gdLst/>
              <a:ahLst/>
              <a:cxnLst/>
              <a:rect l="l" t="t" r="r" b="b"/>
              <a:pathLst>
                <a:path w="1692" h="286" extrusionOk="0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14"/>
                    <a:pt x="72" y="286"/>
                    <a:pt x="168" y="286"/>
                  </a:cubicBezTo>
                  <a:lnTo>
                    <a:pt x="1549" y="286"/>
                  </a:lnTo>
                  <a:cubicBezTo>
                    <a:pt x="1620" y="286"/>
                    <a:pt x="1692" y="214"/>
                    <a:pt x="1692" y="143"/>
                  </a:cubicBezTo>
                  <a:cubicBezTo>
                    <a:pt x="1692" y="48"/>
                    <a:pt x="1620" y="0"/>
                    <a:pt x="1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5" name="Google Shape;1085;p39"/>
          <p:cNvGrpSpPr/>
          <p:nvPr/>
        </p:nvGrpSpPr>
        <p:grpSpPr>
          <a:xfrm>
            <a:off x="3295355" y="1690440"/>
            <a:ext cx="590308" cy="587044"/>
            <a:chOff x="1395254" y="1186810"/>
            <a:chExt cx="341514" cy="340908"/>
          </a:xfrm>
        </p:grpSpPr>
        <p:sp>
          <p:nvSpPr>
            <p:cNvPr id="1086" name="Google Shape;1086;p39"/>
            <p:cNvSpPr/>
            <p:nvPr/>
          </p:nvSpPr>
          <p:spPr>
            <a:xfrm>
              <a:off x="1400875" y="1384226"/>
              <a:ext cx="137905" cy="138679"/>
            </a:xfrm>
            <a:custGeom>
              <a:avLst/>
              <a:gdLst/>
              <a:ahLst/>
              <a:cxnLst/>
              <a:rect l="l" t="t" r="r" b="b"/>
              <a:pathLst>
                <a:path w="4097" h="4120" extrusionOk="0">
                  <a:moveTo>
                    <a:pt x="2048" y="0"/>
                  </a:moveTo>
                  <a:lnTo>
                    <a:pt x="1596" y="452"/>
                  </a:lnTo>
                  <a:cubicBezTo>
                    <a:pt x="1566" y="482"/>
                    <a:pt x="1519" y="502"/>
                    <a:pt x="1475" y="502"/>
                  </a:cubicBezTo>
                  <a:cubicBezTo>
                    <a:pt x="1449" y="502"/>
                    <a:pt x="1423" y="494"/>
                    <a:pt x="1405" y="476"/>
                  </a:cubicBezTo>
                  <a:cubicBezTo>
                    <a:pt x="1303" y="415"/>
                    <a:pt x="1188" y="384"/>
                    <a:pt x="1075" y="384"/>
                  </a:cubicBezTo>
                  <a:cubicBezTo>
                    <a:pt x="924" y="384"/>
                    <a:pt x="776" y="439"/>
                    <a:pt x="667" y="548"/>
                  </a:cubicBezTo>
                  <a:lnTo>
                    <a:pt x="0" y="1238"/>
                  </a:lnTo>
                  <a:lnTo>
                    <a:pt x="2882" y="4120"/>
                  </a:lnTo>
                  <a:lnTo>
                    <a:pt x="3548" y="3429"/>
                  </a:lnTo>
                  <a:cubicBezTo>
                    <a:pt x="3763" y="3239"/>
                    <a:pt x="3787" y="2929"/>
                    <a:pt x="3620" y="2715"/>
                  </a:cubicBezTo>
                  <a:cubicBezTo>
                    <a:pt x="3596" y="2643"/>
                    <a:pt x="3596" y="2572"/>
                    <a:pt x="3644" y="2501"/>
                  </a:cubicBezTo>
                  <a:lnTo>
                    <a:pt x="4096" y="207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456986" y="1384226"/>
              <a:ext cx="81794" cy="138679"/>
            </a:xfrm>
            <a:custGeom>
              <a:avLst/>
              <a:gdLst/>
              <a:ahLst/>
              <a:cxnLst/>
              <a:rect l="l" t="t" r="r" b="b"/>
              <a:pathLst>
                <a:path w="2430" h="4120" extrusionOk="0">
                  <a:moveTo>
                    <a:pt x="381" y="0"/>
                  </a:moveTo>
                  <a:lnTo>
                    <a:pt x="0" y="381"/>
                  </a:lnTo>
                  <a:lnTo>
                    <a:pt x="1572" y="1953"/>
                  </a:lnTo>
                  <a:cubicBezTo>
                    <a:pt x="1643" y="2024"/>
                    <a:pt x="1643" y="2143"/>
                    <a:pt x="1572" y="2215"/>
                  </a:cubicBezTo>
                  <a:lnTo>
                    <a:pt x="1477" y="2334"/>
                  </a:lnTo>
                  <a:cubicBezTo>
                    <a:pt x="1429" y="2381"/>
                    <a:pt x="1405" y="2453"/>
                    <a:pt x="1453" y="2524"/>
                  </a:cubicBezTo>
                  <a:cubicBezTo>
                    <a:pt x="1596" y="2762"/>
                    <a:pt x="1572" y="3072"/>
                    <a:pt x="1381" y="3263"/>
                  </a:cubicBezTo>
                  <a:lnTo>
                    <a:pt x="857" y="3763"/>
                  </a:lnTo>
                  <a:lnTo>
                    <a:pt x="1215" y="4120"/>
                  </a:lnTo>
                  <a:lnTo>
                    <a:pt x="1881" y="3453"/>
                  </a:lnTo>
                  <a:cubicBezTo>
                    <a:pt x="2072" y="3239"/>
                    <a:pt x="2120" y="2929"/>
                    <a:pt x="1953" y="2715"/>
                  </a:cubicBezTo>
                  <a:cubicBezTo>
                    <a:pt x="1929" y="2643"/>
                    <a:pt x="1929" y="2572"/>
                    <a:pt x="1977" y="2524"/>
                  </a:cubicBezTo>
                  <a:lnTo>
                    <a:pt x="2429" y="207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460992" y="1355346"/>
              <a:ext cx="106635" cy="106837"/>
            </a:xfrm>
            <a:custGeom>
              <a:avLst/>
              <a:gdLst/>
              <a:ahLst/>
              <a:cxnLst/>
              <a:rect l="l" t="t" r="r" b="b"/>
              <a:pathLst>
                <a:path w="3168" h="3174" extrusionOk="0">
                  <a:moveTo>
                    <a:pt x="667" y="1"/>
                  </a:moveTo>
                  <a:lnTo>
                    <a:pt x="72" y="620"/>
                  </a:lnTo>
                  <a:cubicBezTo>
                    <a:pt x="0" y="691"/>
                    <a:pt x="0" y="787"/>
                    <a:pt x="72" y="834"/>
                  </a:cubicBezTo>
                  <a:lnTo>
                    <a:pt x="2334" y="3120"/>
                  </a:lnTo>
                  <a:cubicBezTo>
                    <a:pt x="2370" y="3156"/>
                    <a:pt x="2411" y="3174"/>
                    <a:pt x="2453" y="3174"/>
                  </a:cubicBezTo>
                  <a:cubicBezTo>
                    <a:pt x="2495" y="3174"/>
                    <a:pt x="2536" y="3156"/>
                    <a:pt x="2572" y="3120"/>
                  </a:cubicBezTo>
                  <a:lnTo>
                    <a:pt x="3168" y="25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472200" y="1355346"/>
              <a:ext cx="95426" cy="106265"/>
            </a:xfrm>
            <a:custGeom>
              <a:avLst/>
              <a:gdLst/>
              <a:ahLst/>
              <a:cxnLst/>
              <a:rect l="l" t="t" r="r" b="b"/>
              <a:pathLst>
                <a:path w="2835" h="3157" extrusionOk="0">
                  <a:moveTo>
                    <a:pt x="1644" y="2739"/>
                  </a:moveTo>
                  <a:cubicBezTo>
                    <a:pt x="1651" y="2750"/>
                    <a:pt x="1659" y="2759"/>
                    <a:pt x="1669" y="2766"/>
                  </a:cubicBezTo>
                  <a:lnTo>
                    <a:pt x="1669" y="2766"/>
                  </a:lnTo>
                  <a:lnTo>
                    <a:pt x="1644" y="2739"/>
                  </a:lnTo>
                  <a:close/>
                  <a:moveTo>
                    <a:pt x="334" y="1"/>
                  </a:moveTo>
                  <a:lnTo>
                    <a:pt x="1" y="358"/>
                  </a:lnTo>
                  <a:lnTo>
                    <a:pt x="1953" y="2334"/>
                  </a:lnTo>
                  <a:cubicBezTo>
                    <a:pt x="2049" y="2406"/>
                    <a:pt x="2049" y="2549"/>
                    <a:pt x="1953" y="2644"/>
                  </a:cubicBezTo>
                  <a:lnTo>
                    <a:pt x="1858" y="2739"/>
                  </a:lnTo>
                  <a:cubicBezTo>
                    <a:pt x="1834" y="2775"/>
                    <a:pt x="1793" y="2793"/>
                    <a:pt x="1751" y="2793"/>
                  </a:cubicBezTo>
                  <a:cubicBezTo>
                    <a:pt x="1722" y="2793"/>
                    <a:pt x="1692" y="2784"/>
                    <a:pt x="1669" y="2766"/>
                  </a:cubicBezTo>
                  <a:lnTo>
                    <a:pt x="1669" y="2766"/>
                  </a:lnTo>
                  <a:lnTo>
                    <a:pt x="2001" y="3120"/>
                  </a:lnTo>
                  <a:cubicBezTo>
                    <a:pt x="2037" y="3144"/>
                    <a:pt x="2078" y="3156"/>
                    <a:pt x="2120" y="3156"/>
                  </a:cubicBezTo>
                  <a:cubicBezTo>
                    <a:pt x="2162" y="3156"/>
                    <a:pt x="2203" y="3144"/>
                    <a:pt x="2239" y="3120"/>
                  </a:cubicBezTo>
                  <a:lnTo>
                    <a:pt x="2835" y="25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478629" y="1342319"/>
              <a:ext cx="102629" cy="101653"/>
            </a:xfrm>
            <a:custGeom>
              <a:avLst/>
              <a:gdLst/>
              <a:ahLst/>
              <a:cxnLst/>
              <a:rect l="l" t="t" r="r" b="b"/>
              <a:pathLst>
                <a:path w="3049" h="3020" extrusionOk="0">
                  <a:moveTo>
                    <a:pt x="378" y="1"/>
                  </a:moveTo>
                  <a:cubicBezTo>
                    <a:pt x="339" y="1"/>
                    <a:pt x="298" y="19"/>
                    <a:pt x="262" y="54"/>
                  </a:cubicBezTo>
                  <a:lnTo>
                    <a:pt x="72" y="245"/>
                  </a:lnTo>
                  <a:cubicBezTo>
                    <a:pt x="0" y="316"/>
                    <a:pt x="0" y="412"/>
                    <a:pt x="72" y="459"/>
                  </a:cubicBezTo>
                  <a:lnTo>
                    <a:pt x="2572" y="2983"/>
                  </a:lnTo>
                  <a:cubicBezTo>
                    <a:pt x="2608" y="3007"/>
                    <a:pt x="2649" y="3019"/>
                    <a:pt x="2688" y="3019"/>
                  </a:cubicBezTo>
                  <a:cubicBezTo>
                    <a:pt x="2727" y="3019"/>
                    <a:pt x="2763" y="3007"/>
                    <a:pt x="2786" y="2983"/>
                  </a:cubicBezTo>
                  <a:lnTo>
                    <a:pt x="3001" y="2769"/>
                  </a:lnTo>
                  <a:cubicBezTo>
                    <a:pt x="3048" y="2721"/>
                    <a:pt x="3048" y="2602"/>
                    <a:pt x="3001" y="2555"/>
                  </a:cubicBezTo>
                  <a:lnTo>
                    <a:pt x="476" y="54"/>
                  </a:lnTo>
                  <a:cubicBezTo>
                    <a:pt x="453" y="19"/>
                    <a:pt x="417" y="1"/>
                    <a:pt x="37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553961" y="1417078"/>
              <a:ext cx="27298" cy="26894"/>
            </a:xfrm>
            <a:custGeom>
              <a:avLst/>
              <a:gdLst/>
              <a:ahLst/>
              <a:cxnLst/>
              <a:rect l="l" t="t" r="r" b="b"/>
              <a:pathLst>
                <a:path w="811" h="799" extrusionOk="0">
                  <a:moveTo>
                    <a:pt x="429" y="0"/>
                  </a:moveTo>
                  <a:lnTo>
                    <a:pt x="429" y="0"/>
                  </a:lnTo>
                  <a:cubicBezTo>
                    <a:pt x="477" y="72"/>
                    <a:pt x="477" y="167"/>
                    <a:pt x="429" y="239"/>
                  </a:cubicBezTo>
                  <a:lnTo>
                    <a:pt x="239" y="429"/>
                  </a:lnTo>
                  <a:cubicBezTo>
                    <a:pt x="203" y="453"/>
                    <a:pt x="161" y="465"/>
                    <a:pt x="120" y="465"/>
                  </a:cubicBezTo>
                  <a:cubicBezTo>
                    <a:pt x="78" y="465"/>
                    <a:pt x="36" y="453"/>
                    <a:pt x="1" y="429"/>
                  </a:cubicBezTo>
                  <a:lnTo>
                    <a:pt x="1" y="429"/>
                  </a:lnTo>
                  <a:lnTo>
                    <a:pt x="334" y="762"/>
                  </a:lnTo>
                  <a:cubicBezTo>
                    <a:pt x="370" y="786"/>
                    <a:pt x="411" y="798"/>
                    <a:pt x="450" y="798"/>
                  </a:cubicBezTo>
                  <a:cubicBezTo>
                    <a:pt x="489" y="798"/>
                    <a:pt x="525" y="786"/>
                    <a:pt x="548" y="762"/>
                  </a:cubicBezTo>
                  <a:lnTo>
                    <a:pt x="739" y="548"/>
                  </a:lnTo>
                  <a:cubicBezTo>
                    <a:pt x="810" y="500"/>
                    <a:pt x="810" y="405"/>
                    <a:pt x="739" y="334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550763" y="1322494"/>
              <a:ext cx="50524" cy="50052"/>
            </a:xfrm>
            <a:custGeom>
              <a:avLst/>
              <a:gdLst/>
              <a:ahLst/>
              <a:cxnLst/>
              <a:rect l="l" t="t" r="r" b="b"/>
              <a:pathLst>
                <a:path w="1501" h="1487" extrusionOk="0">
                  <a:moveTo>
                    <a:pt x="1001" y="0"/>
                  </a:moveTo>
                  <a:lnTo>
                    <a:pt x="48" y="953"/>
                  </a:lnTo>
                  <a:cubicBezTo>
                    <a:pt x="0" y="977"/>
                    <a:pt x="0" y="1048"/>
                    <a:pt x="0" y="1096"/>
                  </a:cubicBezTo>
                  <a:lnTo>
                    <a:pt x="48" y="1310"/>
                  </a:lnTo>
                  <a:cubicBezTo>
                    <a:pt x="48" y="1382"/>
                    <a:pt x="119" y="1429"/>
                    <a:pt x="191" y="1453"/>
                  </a:cubicBezTo>
                  <a:lnTo>
                    <a:pt x="381" y="1477"/>
                  </a:lnTo>
                  <a:cubicBezTo>
                    <a:pt x="394" y="1483"/>
                    <a:pt x="409" y="1486"/>
                    <a:pt x="424" y="1486"/>
                  </a:cubicBezTo>
                  <a:cubicBezTo>
                    <a:pt x="466" y="1486"/>
                    <a:pt x="513" y="1464"/>
                    <a:pt x="548" y="1429"/>
                  </a:cubicBezTo>
                  <a:lnTo>
                    <a:pt x="1501" y="47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585231" y="1322494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613269" y="1266382"/>
              <a:ext cx="44128" cy="43320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834" y="0"/>
                  </a:moveTo>
                  <a:lnTo>
                    <a:pt x="1" y="810"/>
                  </a:lnTo>
                  <a:lnTo>
                    <a:pt x="501" y="1286"/>
                  </a:lnTo>
                  <a:lnTo>
                    <a:pt x="1311" y="47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1625320" y="1191826"/>
              <a:ext cx="105827" cy="105255"/>
            </a:xfrm>
            <a:custGeom>
              <a:avLst/>
              <a:gdLst/>
              <a:ahLst/>
              <a:cxnLst/>
              <a:rect l="l" t="t" r="r" b="b"/>
              <a:pathLst>
                <a:path w="3144" h="3127" extrusionOk="0">
                  <a:moveTo>
                    <a:pt x="1882" y="1"/>
                  </a:moveTo>
                  <a:lnTo>
                    <a:pt x="72" y="1810"/>
                  </a:lnTo>
                  <a:cubicBezTo>
                    <a:pt x="0" y="1882"/>
                    <a:pt x="0" y="1977"/>
                    <a:pt x="72" y="2049"/>
                  </a:cubicBezTo>
                  <a:lnTo>
                    <a:pt x="1096" y="3073"/>
                  </a:lnTo>
                  <a:cubicBezTo>
                    <a:pt x="1131" y="3108"/>
                    <a:pt x="1179" y="3126"/>
                    <a:pt x="1227" y="3126"/>
                  </a:cubicBezTo>
                  <a:cubicBezTo>
                    <a:pt x="1274" y="3126"/>
                    <a:pt x="1322" y="3108"/>
                    <a:pt x="1358" y="3073"/>
                  </a:cubicBezTo>
                  <a:lnTo>
                    <a:pt x="3144" y="128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648545" y="1220672"/>
              <a:ext cx="82602" cy="76408"/>
            </a:xfrm>
            <a:custGeom>
              <a:avLst/>
              <a:gdLst/>
              <a:ahLst/>
              <a:cxnLst/>
              <a:rect l="l" t="t" r="r" b="b"/>
              <a:pathLst>
                <a:path w="2454" h="2270" extrusionOk="0">
                  <a:moveTo>
                    <a:pt x="2049" y="1"/>
                  </a:moveTo>
                  <a:lnTo>
                    <a:pt x="239" y="1811"/>
                  </a:lnTo>
                  <a:cubicBezTo>
                    <a:pt x="215" y="1846"/>
                    <a:pt x="173" y="1864"/>
                    <a:pt x="129" y="1864"/>
                  </a:cubicBezTo>
                  <a:cubicBezTo>
                    <a:pt x="84" y="1864"/>
                    <a:pt x="37" y="1846"/>
                    <a:pt x="1" y="1811"/>
                  </a:cubicBezTo>
                  <a:lnTo>
                    <a:pt x="1" y="1811"/>
                  </a:lnTo>
                  <a:lnTo>
                    <a:pt x="406" y="2216"/>
                  </a:lnTo>
                  <a:cubicBezTo>
                    <a:pt x="441" y="2251"/>
                    <a:pt x="489" y="2269"/>
                    <a:pt x="537" y="2269"/>
                  </a:cubicBezTo>
                  <a:cubicBezTo>
                    <a:pt x="584" y="2269"/>
                    <a:pt x="632" y="2251"/>
                    <a:pt x="668" y="2216"/>
                  </a:cubicBezTo>
                  <a:lnTo>
                    <a:pt x="2454" y="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579609" y="1285602"/>
              <a:ext cx="57761" cy="57761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001" y="1"/>
                  </a:moveTo>
                  <a:lnTo>
                    <a:pt x="310" y="691"/>
                  </a:lnTo>
                  <a:cubicBezTo>
                    <a:pt x="167" y="834"/>
                    <a:pt x="72" y="1001"/>
                    <a:pt x="1" y="1192"/>
                  </a:cubicBezTo>
                  <a:lnTo>
                    <a:pt x="525" y="1715"/>
                  </a:lnTo>
                  <a:cubicBezTo>
                    <a:pt x="715" y="1644"/>
                    <a:pt x="906" y="1549"/>
                    <a:pt x="1049" y="1406"/>
                  </a:cubicBezTo>
                  <a:lnTo>
                    <a:pt x="1715" y="73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1586039" y="1299235"/>
              <a:ext cx="51332" cy="44128"/>
            </a:xfrm>
            <a:custGeom>
              <a:avLst/>
              <a:gdLst/>
              <a:ahLst/>
              <a:cxnLst/>
              <a:rect l="l" t="t" r="r" b="b"/>
              <a:pathLst>
                <a:path w="1525" h="1311" extrusionOk="0">
                  <a:moveTo>
                    <a:pt x="1191" y="1"/>
                  </a:moveTo>
                  <a:lnTo>
                    <a:pt x="524" y="667"/>
                  </a:lnTo>
                  <a:cubicBezTo>
                    <a:pt x="381" y="810"/>
                    <a:pt x="191" y="929"/>
                    <a:pt x="0" y="977"/>
                  </a:cubicBezTo>
                  <a:lnTo>
                    <a:pt x="334" y="1310"/>
                  </a:lnTo>
                  <a:cubicBezTo>
                    <a:pt x="524" y="1263"/>
                    <a:pt x="715" y="1144"/>
                    <a:pt x="858" y="1001"/>
                  </a:cubicBezTo>
                  <a:lnTo>
                    <a:pt x="1524" y="334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395254" y="1218686"/>
              <a:ext cx="341514" cy="309032"/>
            </a:xfrm>
            <a:custGeom>
              <a:avLst/>
              <a:gdLst/>
              <a:ahLst/>
              <a:cxnLst/>
              <a:rect l="l" t="t" r="r" b="b"/>
              <a:pathLst>
                <a:path w="10146" h="9181" extrusionOk="0">
                  <a:moveTo>
                    <a:pt x="7192" y="1727"/>
                  </a:moveTo>
                  <a:lnTo>
                    <a:pt x="7454" y="2013"/>
                  </a:lnTo>
                  <a:lnTo>
                    <a:pt x="7073" y="2394"/>
                  </a:lnTo>
                  <a:lnTo>
                    <a:pt x="6788" y="2108"/>
                  </a:lnTo>
                  <a:lnTo>
                    <a:pt x="7192" y="1727"/>
                  </a:lnTo>
                  <a:close/>
                  <a:moveTo>
                    <a:pt x="5502" y="3418"/>
                  </a:moveTo>
                  <a:lnTo>
                    <a:pt x="5787" y="3703"/>
                  </a:lnTo>
                  <a:lnTo>
                    <a:pt x="5049" y="4418"/>
                  </a:lnTo>
                  <a:lnTo>
                    <a:pt x="5025" y="4418"/>
                  </a:lnTo>
                  <a:lnTo>
                    <a:pt x="4835" y="4394"/>
                  </a:lnTo>
                  <a:cubicBezTo>
                    <a:pt x="4811" y="4394"/>
                    <a:pt x="4811" y="4370"/>
                    <a:pt x="4811" y="4370"/>
                  </a:cubicBezTo>
                  <a:lnTo>
                    <a:pt x="4763" y="4156"/>
                  </a:lnTo>
                  <a:cubicBezTo>
                    <a:pt x="4763" y="4156"/>
                    <a:pt x="4763" y="4132"/>
                    <a:pt x="4787" y="4132"/>
                  </a:cubicBezTo>
                  <a:lnTo>
                    <a:pt x="5502" y="3418"/>
                  </a:lnTo>
                  <a:close/>
                  <a:moveTo>
                    <a:pt x="2549" y="4346"/>
                  </a:moveTo>
                  <a:lnTo>
                    <a:pt x="4835" y="6656"/>
                  </a:lnTo>
                  <a:lnTo>
                    <a:pt x="4406" y="7085"/>
                  </a:lnTo>
                  <a:lnTo>
                    <a:pt x="4382" y="7085"/>
                  </a:lnTo>
                  <a:lnTo>
                    <a:pt x="2120" y="4799"/>
                  </a:lnTo>
                  <a:lnTo>
                    <a:pt x="2549" y="4346"/>
                  </a:lnTo>
                  <a:close/>
                  <a:moveTo>
                    <a:pt x="7767" y="0"/>
                  </a:moveTo>
                  <a:cubicBezTo>
                    <a:pt x="7728" y="0"/>
                    <a:pt x="7692" y="12"/>
                    <a:pt x="7669" y="36"/>
                  </a:cubicBezTo>
                  <a:lnTo>
                    <a:pt x="6811" y="893"/>
                  </a:lnTo>
                  <a:cubicBezTo>
                    <a:pt x="6764" y="965"/>
                    <a:pt x="6716" y="1036"/>
                    <a:pt x="6716" y="1132"/>
                  </a:cubicBezTo>
                  <a:cubicBezTo>
                    <a:pt x="6716" y="1203"/>
                    <a:pt x="6764" y="1298"/>
                    <a:pt x="6811" y="1370"/>
                  </a:cubicBezTo>
                  <a:lnTo>
                    <a:pt x="6978" y="1513"/>
                  </a:lnTo>
                  <a:lnTo>
                    <a:pt x="6597" y="1894"/>
                  </a:lnTo>
                  <a:lnTo>
                    <a:pt x="6502" y="1798"/>
                  </a:lnTo>
                  <a:cubicBezTo>
                    <a:pt x="6466" y="1775"/>
                    <a:pt x="6424" y="1763"/>
                    <a:pt x="6386" y="1763"/>
                  </a:cubicBezTo>
                  <a:cubicBezTo>
                    <a:pt x="6347" y="1763"/>
                    <a:pt x="6311" y="1775"/>
                    <a:pt x="6287" y="1798"/>
                  </a:cubicBezTo>
                  <a:cubicBezTo>
                    <a:pt x="6240" y="1846"/>
                    <a:pt x="6240" y="1941"/>
                    <a:pt x="6264" y="1989"/>
                  </a:cubicBezTo>
                  <a:lnTo>
                    <a:pt x="5692" y="2560"/>
                  </a:lnTo>
                  <a:cubicBezTo>
                    <a:pt x="5525" y="2727"/>
                    <a:pt x="5406" y="2918"/>
                    <a:pt x="5359" y="3132"/>
                  </a:cubicBezTo>
                  <a:lnTo>
                    <a:pt x="4573" y="3918"/>
                  </a:lnTo>
                  <a:cubicBezTo>
                    <a:pt x="4501" y="3989"/>
                    <a:pt x="4478" y="4108"/>
                    <a:pt x="4478" y="4204"/>
                  </a:cubicBezTo>
                  <a:lnTo>
                    <a:pt x="4525" y="4418"/>
                  </a:lnTo>
                  <a:cubicBezTo>
                    <a:pt x="4525" y="4418"/>
                    <a:pt x="4525" y="4442"/>
                    <a:pt x="4525" y="4442"/>
                  </a:cubicBezTo>
                  <a:lnTo>
                    <a:pt x="4216" y="4775"/>
                  </a:lnTo>
                  <a:lnTo>
                    <a:pt x="3882" y="4442"/>
                  </a:lnTo>
                  <a:cubicBezTo>
                    <a:pt x="3858" y="4418"/>
                    <a:pt x="3823" y="4406"/>
                    <a:pt x="3787" y="4406"/>
                  </a:cubicBezTo>
                  <a:cubicBezTo>
                    <a:pt x="3751" y="4406"/>
                    <a:pt x="3715" y="4418"/>
                    <a:pt x="3692" y="4442"/>
                  </a:cubicBezTo>
                  <a:cubicBezTo>
                    <a:pt x="3620" y="4489"/>
                    <a:pt x="3620" y="4585"/>
                    <a:pt x="3692" y="4656"/>
                  </a:cubicBezTo>
                  <a:lnTo>
                    <a:pt x="5359" y="6323"/>
                  </a:lnTo>
                  <a:cubicBezTo>
                    <a:pt x="5359" y="6323"/>
                    <a:pt x="5359" y="6347"/>
                    <a:pt x="5359" y="6347"/>
                  </a:cubicBezTo>
                  <a:lnTo>
                    <a:pt x="5168" y="6537"/>
                  </a:lnTo>
                  <a:lnTo>
                    <a:pt x="2668" y="4037"/>
                  </a:lnTo>
                  <a:cubicBezTo>
                    <a:pt x="2668" y="4037"/>
                    <a:pt x="2644" y="4037"/>
                    <a:pt x="2644" y="4013"/>
                  </a:cubicBezTo>
                  <a:lnTo>
                    <a:pt x="2668" y="4013"/>
                  </a:lnTo>
                  <a:lnTo>
                    <a:pt x="2858" y="3823"/>
                  </a:lnTo>
                  <a:lnTo>
                    <a:pt x="3215" y="4180"/>
                  </a:lnTo>
                  <a:cubicBezTo>
                    <a:pt x="3239" y="4204"/>
                    <a:pt x="3275" y="4215"/>
                    <a:pt x="3314" y="4215"/>
                  </a:cubicBezTo>
                  <a:cubicBezTo>
                    <a:pt x="3352" y="4215"/>
                    <a:pt x="3394" y="4204"/>
                    <a:pt x="3430" y="4180"/>
                  </a:cubicBezTo>
                  <a:cubicBezTo>
                    <a:pt x="3477" y="4108"/>
                    <a:pt x="3477" y="4013"/>
                    <a:pt x="3430" y="3965"/>
                  </a:cubicBezTo>
                  <a:lnTo>
                    <a:pt x="3072" y="3608"/>
                  </a:lnTo>
                  <a:cubicBezTo>
                    <a:pt x="3013" y="3549"/>
                    <a:pt x="2936" y="3519"/>
                    <a:pt x="2858" y="3519"/>
                  </a:cubicBezTo>
                  <a:cubicBezTo>
                    <a:pt x="2781" y="3519"/>
                    <a:pt x="2703" y="3549"/>
                    <a:pt x="2644" y="3608"/>
                  </a:cubicBezTo>
                  <a:lnTo>
                    <a:pt x="2453" y="3799"/>
                  </a:lnTo>
                  <a:cubicBezTo>
                    <a:pt x="2382" y="3870"/>
                    <a:pt x="2358" y="3942"/>
                    <a:pt x="2358" y="4013"/>
                  </a:cubicBezTo>
                  <a:cubicBezTo>
                    <a:pt x="2358" y="4061"/>
                    <a:pt x="2358" y="4085"/>
                    <a:pt x="2358" y="4108"/>
                  </a:cubicBezTo>
                  <a:lnTo>
                    <a:pt x="1906" y="4561"/>
                  </a:lnTo>
                  <a:cubicBezTo>
                    <a:pt x="1787" y="4680"/>
                    <a:pt x="1787" y="4870"/>
                    <a:pt x="1906" y="4989"/>
                  </a:cubicBezTo>
                  <a:lnTo>
                    <a:pt x="1929" y="5013"/>
                  </a:lnTo>
                  <a:lnTo>
                    <a:pt x="1667" y="5251"/>
                  </a:lnTo>
                  <a:cubicBezTo>
                    <a:pt x="1667" y="5275"/>
                    <a:pt x="1644" y="5275"/>
                    <a:pt x="1644" y="5275"/>
                  </a:cubicBezTo>
                  <a:cubicBezTo>
                    <a:pt x="1520" y="5193"/>
                    <a:pt x="1378" y="5150"/>
                    <a:pt x="1237" y="5150"/>
                  </a:cubicBezTo>
                  <a:cubicBezTo>
                    <a:pt x="1054" y="5150"/>
                    <a:pt x="873" y="5222"/>
                    <a:pt x="739" y="5370"/>
                  </a:cubicBezTo>
                  <a:lnTo>
                    <a:pt x="48" y="6037"/>
                  </a:lnTo>
                  <a:cubicBezTo>
                    <a:pt x="0" y="6085"/>
                    <a:pt x="0" y="6180"/>
                    <a:pt x="48" y="6252"/>
                  </a:cubicBezTo>
                  <a:cubicBezTo>
                    <a:pt x="96" y="6275"/>
                    <a:pt x="119" y="6299"/>
                    <a:pt x="167" y="6299"/>
                  </a:cubicBezTo>
                  <a:cubicBezTo>
                    <a:pt x="191" y="6299"/>
                    <a:pt x="239" y="6275"/>
                    <a:pt x="262" y="6252"/>
                  </a:cubicBezTo>
                  <a:lnTo>
                    <a:pt x="929" y="5561"/>
                  </a:lnTo>
                  <a:cubicBezTo>
                    <a:pt x="1024" y="5480"/>
                    <a:pt x="1134" y="5437"/>
                    <a:pt x="1242" y="5437"/>
                  </a:cubicBezTo>
                  <a:cubicBezTo>
                    <a:pt x="1324" y="5437"/>
                    <a:pt x="1405" y="5462"/>
                    <a:pt x="1477" y="5513"/>
                  </a:cubicBezTo>
                  <a:cubicBezTo>
                    <a:pt x="1533" y="5542"/>
                    <a:pt x="1590" y="5555"/>
                    <a:pt x="1643" y="5555"/>
                  </a:cubicBezTo>
                  <a:cubicBezTo>
                    <a:pt x="1725" y="5555"/>
                    <a:pt x="1800" y="5523"/>
                    <a:pt x="1858" y="5466"/>
                  </a:cubicBezTo>
                  <a:lnTo>
                    <a:pt x="2120" y="5204"/>
                  </a:lnTo>
                  <a:lnTo>
                    <a:pt x="2953" y="6037"/>
                  </a:lnTo>
                  <a:lnTo>
                    <a:pt x="1929" y="7037"/>
                  </a:lnTo>
                  <a:cubicBezTo>
                    <a:pt x="1882" y="7109"/>
                    <a:pt x="1882" y="7204"/>
                    <a:pt x="1929" y="7252"/>
                  </a:cubicBezTo>
                  <a:cubicBezTo>
                    <a:pt x="1953" y="7276"/>
                    <a:pt x="2001" y="7299"/>
                    <a:pt x="2025" y="7299"/>
                  </a:cubicBezTo>
                  <a:cubicBezTo>
                    <a:pt x="2072" y="7299"/>
                    <a:pt x="2120" y="7276"/>
                    <a:pt x="2144" y="7252"/>
                  </a:cubicBezTo>
                  <a:lnTo>
                    <a:pt x="3144" y="6228"/>
                  </a:lnTo>
                  <a:lnTo>
                    <a:pt x="3977" y="7061"/>
                  </a:lnTo>
                  <a:lnTo>
                    <a:pt x="3715" y="7323"/>
                  </a:lnTo>
                  <a:cubicBezTo>
                    <a:pt x="3620" y="7419"/>
                    <a:pt x="3596" y="7585"/>
                    <a:pt x="3668" y="7704"/>
                  </a:cubicBezTo>
                  <a:cubicBezTo>
                    <a:pt x="3787" y="7871"/>
                    <a:pt x="3763" y="8085"/>
                    <a:pt x="3620" y="8252"/>
                  </a:cubicBezTo>
                  <a:lnTo>
                    <a:pt x="2930" y="8919"/>
                  </a:lnTo>
                  <a:cubicBezTo>
                    <a:pt x="2882" y="8966"/>
                    <a:pt x="2882" y="9062"/>
                    <a:pt x="2930" y="9133"/>
                  </a:cubicBezTo>
                  <a:cubicBezTo>
                    <a:pt x="2977" y="9157"/>
                    <a:pt x="3001" y="9181"/>
                    <a:pt x="3049" y="9181"/>
                  </a:cubicBezTo>
                  <a:cubicBezTo>
                    <a:pt x="3072" y="9181"/>
                    <a:pt x="3120" y="9157"/>
                    <a:pt x="3144" y="9133"/>
                  </a:cubicBezTo>
                  <a:lnTo>
                    <a:pt x="3835" y="8443"/>
                  </a:lnTo>
                  <a:cubicBezTo>
                    <a:pt x="4073" y="8204"/>
                    <a:pt x="4120" y="7823"/>
                    <a:pt x="3906" y="7538"/>
                  </a:cubicBezTo>
                  <a:cubicBezTo>
                    <a:pt x="3906" y="7538"/>
                    <a:pt x="3906" y="7538"/>
                    <a:pt x="3930" y="7514"/>
                  </a:cubicBezTo>
                  <a:lnTo>
                    <a:pt x="4168" y="7276"/>
                  </a:lnTo>
                  <a:lnTo>
                    <a:pt x="4192" y="7276"/>
                  </a:lnTo>
                  <a:cubicBezTo>
                    <a:pt x="4239" y="7323"/>
                    <a:pt x="4311" y="7371"/>
                    <a:pt x="4406" y="7371"/>
                  </a:cubicBezTo>
                  <a:cubicBezTo>
                    <a:pt x="4478" y="7371"/>
                    <a:pt x="4549" y="7323"/>
                    <a:pt x="4620" y="7276"/>
                  </a:cubicBezTo>
                  <a:lnTo>
                    <a:pt x="5073" y="6823"/>
                  </a:lnTo>
                  <a:lnTo>
                    <a:pt x="5168" y="6823"/>
                  </a:lnTo>
                  <a:cubicBezTo>
                    <a:pt x="5240" y="6823"/>
                    <a:pt x="5311" y="6799"/>
                    <a:pt x="5382" y="6728"/>
                  </a:cubicBezTo>
                  <a:lnTo>
                    <a:pt x="5573" y="6537"/>
                  </a:lnTo>
                  <a:cubicBezTo>
                    <a:pt x="5692" y="6418"/>
                    <a:pt x="5692" y="6228"/>
                    <a:pt x="5573" y="6109"/>
                  </a:cubicBezTo>
                  <a:lnTo>
                    <a:pt x="4430" y="4966"/>
                  </a:lnTo>
                  <a:lnTo>
                    <a:pt x="4739" y="4656"/>
                  </a:lnTo>
                  <a:lnTo>
                    <a:pt x="4787" y="4656"/>
                  </a:lnTo>
                  <a:lnTo>
                    <a:pt x="4978" y="4704"/>
                  </a:lnTo>
                  <a:lnTo>
                    <a:pt x="5025" y="4704"/>
                  </a:lnTo>
                  <a:cubicBezTo>
                    <a:pt x="5121" y="4704"/>
                    <a:pt x="5216" y="4680"/>
                    <a:pt x="5263" y="4608"/>
                  </a:cubicBezTo>
                  <a:lnTo>
                    <a:pt x="6049" y="3823"/>
                  </a:lnTo>
                  <a:cubicBezTo>
                    <a:pt x="6264" y="3775"/>
                    <a:pt x="6478" y="3656"/>
                    <a:pt x="6645" y="3489"/>
                  </a:cubicBezTo>
                  <a:cubicBezTo>
                    <a:pt x="6692" y="3442"/>
                    <a:pt x="6692" y="3346"/>
                    <a:pt x="6645" y="3299"/>
                  </a:cubicBezTo>
                  <a:cubicBezTo>
                    <a:pt x="6618" y="3259"/>
                    <a:pt x="6578" y="3242"/>
                    <a:pt x="6539" y="3242"/>
                  </a:cubicBezTo>
                  <a:cubicBezTo>
                    <a:pt x="6507" y="3242"/>
                    <a:pt x="6476" y="3253"/>
                    <a:pt x="6454" y="3275"/>
                  </a:cubicBezTo>
                  <a:lnTo>
                    <a:pt x="6430" y="3275"/>
                  </a:lnTo>
                  <a:cubicBezTo>
                    <a:pt x="6311" y="3394"/>
                    <a:pt x="6192" y="3465"/>
                    <a:pt x="6049" y="3513"/>
                  </a:cubicBezTo>
                  <a:lnTo>
                    <a:pt x="5668" y="3132"/>
                  </a:lnTo>
                  <a:cubicBezTo>
                    <a:pt x="5716" y="2989"/>
                    <a:pt x="5787" y="2870"/>
                    <a:pt x="5906" y="2775"/>
                  </a:cubicBezTo>
                  <a:lnTo>
                    <a:pt x="6478" y="2203"/>
                  </a:lnTo>
                  <a:lnTo>
                    <a:pt x="7002" y="2727"/>
                  </a:lnTo>
                  <a:lnTo>
                    <a:pt x="6907" y="2822"/>
                  </a:lnTo>
                  <a:cubicBezTo>
                    <a:pt x="6835" y="2870"/>
                    <a:pt x="6835" y="2965"/>
                    <a:pt x="6907" y="3013"/>
                  </a:cubicBezTo>
                  <a:cubicBezTo>
                    <a:pt x="6930" y="3049"/>
                    <a:pt x="6966" y="3066"/>
                    <a:pt x="7002" y="3066"/>
                  </a:cubicBezTo>
                  <a:cubicBezTo>
                    <a:pt x="7038" y="3066"/>
                    <a:pt x="7073" y="3049"/>
                    <a:pt x="7097" y="3013"/>
                  </a:cubicBezTo>
                  <a:lnTo>
                    <a:pt x="7192" y="2918"/>
                  </a:lnTo>
                  <a:cubicBezTo>
                    <a:pt x="7240" y="2941"/>
                    <a:pt x="7264" y="2941"/>
                    <a:pt x="7288" y="2941"/>
                  </a:cubicBezTo>
                  <a:cubicBezTo>
                    <a:pt x="7311" y="2941"/>
                    <a:pt x="7359" y="2941"/>
                    <a:pt x="7383" y="2894"/>
                  </a:cubicBezTo>
                  <a:cubicBezTo>
                    <a:pt x="7454" y="2846"/>
                    <a:pt x="7454" y="2751"/>
                    <a:pt x="7383" y="2703"/>
                  </a:cubicBezTo>
                  <a:lnTo>
                    <a:pt x="7288" y="2608"/>
                  </a:lnTo>
                  <a:lnTo>
                    <a:pt x="7669" y="2203"/>
                  </a:lnTo>
                  <a:lnTo>
                    <a:pt x="7835" y="2370"/>
                  </a:lnTo>
                  <a:cubicBezTo>
                    <a:pt x="7907" y="2441"/>
                    <a:pt x="7978" y="2465"/>
                    <a:pt x="8074" y="2465"/>
                  </a:cubicBezTo>
                  <a:cubicBezTo>
                    <a:pt x="8145" y="2465"/>
                    <a:pt x="8240" y="2441"/>
                    <a:pt x="8288" y="2370"/>
                  </a:cubicBezTo>
                  <a:lnTo>
                    <a:pt x="10098" y="584"/>
                  </a:lnTo>
                  <a:cubicBezTo>
                    <a:pt x="10145" y="536"/>
                    <a:pt x="10145" y="441"/>
                    <a:pt x="10098" y="369"/>
                  </a:cubicBezTo>
                  <a:cubicBezTo>
                    <a:pt x="10062" y="346"/>
                    <a:pt x="10020" y="334"/>
                    <a:pt x="9982" y="334"/>
                  </a:cubicBezTo>
                  <a:cubicBezTo>
                    <a:pt x="9943" y="334"/>
                    <a:pt x="9907" y="346"/>
                    <a:pt x="9883" y="369"/>
                  </a:cubicBezTo>
                  <a:lnTo>
                    <a:pt x="9407" y="870"/>
                  </a:lnTo>
                  <a:lnTo>
                    <a:pt x="9169" y="631"/>
                  </a:lnTo>
                  <a:cubicBezTo>
                    <a:pt x="9145" y="608"/>
                    <a:pt x="9109" y="596"/>
                    <a:pt x="9074" y="596"/>
                  </a:cubicBezTo>
                  <a:cubicBezTo>
                    <a:pt x="9038" y="596"/>
                    <a:pt x="9002" y="608"/>
                    <a:pt x="8978" y="631"/>
                  </a:cubicBezTo>
                  <a:cubicBezTo>
                    <a:pt x="8907" y="703"/>
                    <a:pt x="8907" y="798"/>
                    <a:pt x="8978" y="846"/>
                  </a:cubicBezTo>
                  <a:lnTo>
                    <a:pt x="9193" y="1060"/>
                  </a:lnTo>
                  <a:lnTo>
                    <a:pt x="8955" y="1298"/>
                  </a:lnTo>
                  <a:lnTo>
                    <a:pt x="8740" y="1084"/>
                  </a:lnTo>
                  <a:cubicBezTo>
                    <a:pt x="8705" y="1060"/>
                    <a:pt x="8663" y="1048"/>
                    <a:pt x="8624" y="1048"/>
                  </a:cubicBezTo>
                  <a:cubicBezTo>
                    <a:pt x="8586" y="1048"/>
                    <a:pt x="8550" y="1060"/>
                    <a:pt x="8526" y="1084"/>
                  </a:cubicBezTo>
                  <a:cubicBezTo>
                    <a:pt x="8455" y="1132"/>
                    <a:pt x="8455" y="1227"/>
                    <a:pt x="8526" y="1298"/>
                  </a:cubicBezTo>
                  <a:lnTo>
                    <a:pt x="8740" y="1513"/>
                  </a:lnTo>
                  <a:lnTo>
                    <a:pt x="8502" y="1751"/>
                  </a:lnTo>
                  <a:lnTo>
                    <a:pt x="8026" y="1274"/>
                  </a:lnTo>
                  <a:cubicBezTo>
                    <a:pt x="8002" y="1251"/>
                    <a:pt x="7966" y="1239"/>
                    <a:pt x="7928" y="1239"/>
                  </a:cubicBezTo>
                  <a:cubicBezTo>
                    <a:pt x="7889" y="1239"/>
                    <a:pt x="7847" y="1251"/>
                    <a:pt x="7812" y="1274"/>
                  </a:cubicBezTo>
                  <a:cubicBezTo>
                    <a:pt x="7764" y="1322"/>
                    <a:pt x="7764" y="1417"/>
                    <a:pt x="7812" y="1489"/>
                  </a:cubicBezTo>
                  <a:lnTo>
                    <a:pt x="8288" y="1965"/>
                  </a:lnTo>
                  <a:lnTo>
                    <a:pt x="8097" y="2179"/>
                  </a:lnTo>
                  <a:lnTo>
                    <a:pt x="8050" y="2179"/>
                  </a:lnTo>
                  <a:lnTo>
                    <a:pt x="7026" y="1155"/>
                  </a:lnTo>
                  <a:cubicBezTo>
                    <a:pt x="7026" y="1132"/>
                    <a:pt x="7026" y="1108"/>
                    <a:pt x="7026" y="1108"/>
                  </a:cubicBezTo>
                  <a:lnTo>
                    <a:pt x="7883" y="250"/>
                  </a:lnTo>
                  <a:cubicBezTo>
                    <a:pt x="7931" y="203"/>
                    <a:pt x="7931" y="108"/>
                    <a:pt x="7883" y="36"/>
                  </a:cubicBezTo>
                  <a:cubicBezTo>
                    <a:pt x="7847" y="12"/>
                    <a:pt x="7806" y="0"/>
                    <a:pt x="7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666991" y="1186810"/>
              <a:ext cx="27298" cy="25885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641" y="1"/>
                  </a:moveTo>
                  <a:cubicBezTo>
                    <a:pt x="602" y="1"/>
                    <a:pt x="560" y="19"/>
                    <a:pt x="524" y="54"/>
                  </a:cubicBezTo>
                  <a:lnTo>
                    <a:pt x="72" y="531"/>
                  </a:lnTo>
                  <a:cubicBezTo>
                    <a:pt x="1" y="578"/>
                    <a:pt x="1" y="673"/>
                    <a:pt x="72" y="721"/>
                  </a:cubicBezTo>
                  <a:cubicBezTo>
                    <a:pt x="96" y="769"/>
                    <a:pt x="120" y="769"/>
                    <a:pt x="167" y="769"/>
                  </a:cubicBezTo>
                  <a:cubicBezTo>
                    <a:pt x="215" y="769"/>
                    <a:pt x="239" y="769"/>
                    <a:pt x="262" y="721"/>
                  </a:cubicBezTo>
                  <a:lnTo>
                    <a:pt x="739" y="245"/>
                  </a:lnTo>
                  <a:cubicBezTo>
                    <a:pt x="810" y="197"/>
                    <a:pt x="810" y="102"/>
                    <a:pt x="739" y="54"/>
                  </a:cubicBezTo>
                  <a:cubicBezTo>
                    <a:pt x="715" y="19"/>
                    <a:pt x="679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5427060" y="3339817"/>
            <a:ext cx="588911" cy="467989"/>
            <a:chOff x="713100" y="1221480"/>
            <a:chExt cx="340707" cy="271771"/>
          </a:xfrm>
        </p:grpSpPr>
        <p:sp>
          <p:nvSpPr>
            <p:cNvPr id="1102" name="Google Shape;1102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63" y="6740"/>
                    <a:pt x="572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8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785233" y="1397825"/>
              <a:ext cx="37699" cy="55371"/>
            </a:xfrm>
            <a:custGeom>
              <a:avLst/>
              <a:gdLst/>
              <a:ahLst/>
              <a:cxnLst/>
              <a:rect l="l" t="t" r="r" b="b"/>
              <a:pathLst>
                <a:path w="1120" h="1645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382"/>
                    <a:pt x="263" y="1644"/>
                    <a:pt x="572" y="1644"/>
                  </a:cubicBezTo>
                  <a:cubicBezTo>
                    <a:pt x="715" y="1644"/>
                    <a:pt x="858" y="1573"/>
                    <a:pt x="953" y="1477"/>
                  </a:cubicBezTo>
                  <a:cubicBezTo>
                    <a:pt x="1048" y="1382"/>
                    <a:pt x="1120" y="1239"/>
                    <a:pt x="1120" y="107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794860" y="1397825"/>
              <a:ext cx="28072" cy="55371"/>
            </a:xfrm>
            <a:custGeom>
              <a:avLst/>
              <a:gdLst/>
              <a:ahLst/>
              <a:cxnLst/>
              <a:rect l="l" t="t" r="r" b="b"/>
              <a:pathLst>
                <a:path w="834" h="1645" extrusionOk="0">
                  <a:moveTo>
                    <a:pt x="286" y="1"/>
                  </a:moveTo>
                  <a:lnTo>
                    <a:pt x="286" y="1072"/>
                  </a:lnTo>
                  <a:cubicBezTo>
                    <a:pt x="286" y="1287"/>
                    <a:pt x="167" y="1477"/>
                    <a:pt x="0" y="1573"/>
                  </a:cubicBezTo>
                  <a:cubicBezTo>
                    <a:pt x="72" y="1620"/>
                    <a:pt x="167" y="1644"/>
                    <a:pt x="286" y="1644"/>
                  </a:cubicBezTo>
                  <a:cubicBezTo>
                    <a:pt x="429" y="1644"/>
                    <a:pt x="572" y="1573"/>
                    <a:pt x="667" y="1477"/>
                  </a:cubicBezTo>
                  <a:cubicBezTo>
                    <a:pt x="762" y="1382"/>
                    <a:pt x="834" y="1239"/>
                    <a:pt x="834" y="1072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6168"/>
                  </a:lnTo>
                  <a:cubicBezTo>
                    <a:pt x="0" y="6478"/>
                    <a:pt x="262" y="6740"/>
                    <a:pt x="548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501"/>
                  </a:lnTo>
                  <a:lnTo>
                    <a:pt x="357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0" y="1882"/>
                  </a:lnTo>
                  <a:lnTo>
                    <a:pt x="0" y="2525"/>
                  </a:lnTo>
                  <a:lnTo>
                    <a:pt x="357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7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864604" y="1320070"/>
              <a:ext cx="37699" cy="133125"/>
            </a:xfrm>
            <a:custGeom>
              <a:avLst/>
              <a:gdLst/>
              <a:ahLst/>
              <a:cxnLst/>
              <a:rect l="l" t="t" r="r" b="b"/>
              <a:pathLst>
                <a:path w="1120" h="3955" extrusionOk="0">
                  <a:moveTo>
                    <a:pt x="0" y="1"/>
                  </a:moveTo>
                  <a:lnTo>
                    <a:pt x="0" y="3382"/>
                  </a:lnTo>
                  <a:cubicBezTo>
                    <a:pt x="0" y="3692"/>
                    <a:pt x="262" y="3954"/>
                    <a:pt x="548" y="3954"/>
                  </a:cubicBezTo>
                  <a:cubicBezTo>
                    <a:pt x="715" y="3954"/>
                    <a:pt x="858" y="3883"/>
                    <a:pt x="953" y="3787"/>
                  </a:cubicBezTo>
                  <a:cubicBezTo>
                    <a:pt x="1048" y="3692"/>
                    <a:pt x="1120" y="3549"/>
                    <a:pt x="1120" y="338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874197" y="1320070"/>
              <a:ext cx="28106" cy="133125"/>
            </a:xfrm>
            <a:custGeom>
              <a:avLst/>
              <a:gdLst/>
              <a:ahLst/>
              <a:cxnLst/>
              <a:rect l="l" t="t" r="r" b="b"/>
              <a:pathLst>
                <a:path w="835" h="3955" extrusionOk="0">
                  <a:moveTo>
                    <a:pt x="263" y="1"/>
                  </a:moveTo>
                  <a:lnTo>
                    <a:pt x="263" y="3382"/>
                  </a:lnTo>
                  <a:cubicBezTo>
                    <a:pt x="263" y="3597"/>
                    <a:pt x="168" y="3787"/>
                    <a:pt x="1" y="3883"/>
                  </a:cubicBezTo>
                  <a:cubicBezTo>
                    <a:pt x="72" y="3930"/>
                    <a:pt x="168" y="3954"/>
                    <a:pt x="263" y="3954"/>
                  </a:cubicBezTo>
                  <a:cubicBezTo>
                    <a:pt x="430" y="3954"/>
                    <a:pt x="573" y="3883"/>
                    <a:pt x="668" y="3787"/>
                  </a:cubicBezTo>
                  <a:cubicBezTo>
                    <a:pt x="763" y="3692"/>
                    <a:pt x="835" y="3549"/>
                    <a:pt x="835" y="3382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39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9" y="572"/>
                    <a:pt x="549" y="691"/>
                  </a:cubicBezTo>
                  <a:lnTo>
                    <a:pt x="549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9" y="2596"/>
                    <a:pt x="549" y="2715"/>
                  </a:cubicBezTo>
                  <a:lnTo>
                    <a:pt x="549" y="6168"/>
                  </a:lnTo>
                  <a:cubicBezTo>
                    <a:pt x="549" y="6383"/>
                    <a:pt x="430" y="6550"/>
                    <a:pt x="263" y="6645"/>
                  </a:cubicBezTo>
                  <a:cubicBezTo>
                    <a:pt x="358" y="6692"/>
                    <a:pt x="453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943940" y="1360967"/>
              <a:ext cx="37733" cy="92228"/>
            </a:xfrm>
            <a:custGeom>
              <a:avLst/>
              <a:gdLst/>
              <a:ahLst/>
              <a:cxnLst/>
              <a:rect l="l" t="t" r="r" b="b"/>
              <a:pathLst>
                <a:path w="1121" h="2740" extrusionOk="0">
                  <a:moveTo>
                    <a:pt x="1" y="0"/>
                  </a:moveTo>
                  <a:lnTo>
                    <a:pt x="1" y="2167"/>
                  </a:lnTo>
                  <a:cubicBezTo>
                    <a:pt x="1" y="2477"/>
                    <a:pt x="239" y="2739"/>
                    <a:pt x="549" y="2739"/>
                  </a:cubicBezTo>
                  <a:cubicBezTo>
                    <a:pt x="715" y="2739"/>
                    <a:pt x="858" y="2668"/>
                    <a:pt x="953" y="2572"/>
                  </a:cubicBezTo>
                  <a:cubicBezTo>
                    <a:pt x="1049" y="2477"/>
                    <a:pt x="1120" y="2334"/>
                    <a:pt x="1120" y="216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953567" y="1360967"/>
              <a:ext cx="28106" cy="92228"/>
            </a:xfrm>
            <a:custGeom>
              <a:avLst/>
              <a:gdLst/>
              <a:ahLst/>
              <a:cxnLst/>
              <a:rect l="l" t="t" r="r" b="b"/>
              <a:pathLst>
                <a:path w="835" h="2740" extrusionOk="0">
                  <a:moveTo>
                    <a:pt x="263" y="0"/>
                  </a:moveTo>
                  <a:lnTo>
                    <a:pt x="263" y="2167"/>
                  </a:lnTo>
                  <a:cubicBezTo>
                    <a:pt x="263" y="2382"/>
                    <a:pt x="167" y="2572"/>
                    <a:pt x="1" y="2668"/>
                  </a:cubicBezTo>
                  <a:cubicBezTo>
                    <a:pt x="72" y="2715"/>
                    <a:pt x="167" y="2739"/>
                    <a:pt x="263" y="2739"/>
                  </a:cubicBezTo>
                  <a:cubicBezTo>
                    <a:pt x="429" y="2739"/>
                    <a:pt x="572" y="2668"/>
                    <a:pt x="667" y="2572"/>
                  </a:cubicBezTo>
                  <a:cubicBezTo>
                    <a:pt x="763" y="2477"/>
                    <a:pt x="834" y="2334"/>
                    <a:pt x="834" y="21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741947" y="1453162"/>
              <a:ext cx="283013" cy="22451"/>
            </a:xfrm>
            <a:custGeom>
              <a:avLst/>
              <a:gdLst/>
              <a:ahLst/>
              <a:cxnLst/>
              <a:rect l="l" t="t" r="r" b="b"/>
              <a:pathLst>
                <a:path w="840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8407" y="667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000859" y="1453162"/>
              <a:ext cx="24101" cy="22451"/>
            </a:xfrm>
            <a:custGeom>
              <a:avLst/>
              <a:gdLst/>
              <a:ahLst/>
              <a:cxnLst/>
              <a:rect l="l" t="t" r="r" b="b"/>
              <a:pathLst>
                <a:path w="716" h="667" extrusionOk="0">
                  <a:moveTo>
                    <a:pt x="1" y="0"/>
                  </a:moveTo>
                  <a:lnTo>
                    <a:pt x="1" y="667"/>
                  </a:lnTo>
                  <a:lnTo>
                    <a:pt x="715" y="66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741947" y="1276009"/>
              <a:ext cx="283013" cy="20869"/>
            </a:xfrm>
            <a:custGeom>
              <a:avLst/>
              <a:gdLst/>
              <a:ahLst/>
              <a:cxnLst/>
              <a:rect l="l" t="t" r="r" b="b"/>
              <a:pathLst>
                <a:path w="8408" h="620" extrusionOk="0">
                  <a:moveTo>
                    <a:pt x="1" y="0"/>
                  </a:moveTo>
                  <a:lnTo>
                    <a:pt x="1" y="619"/>
                  </a:lnTo>
                  <a:lnTo>
                    <a:pt x="8407" y="619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000859" y="1276009"/>
              <a:ext cx="24101" cy="20869"/>
            </a:xfrm>
            <a:custGeom>
              <a:avLst/>
              <a:gdLst/>
              <a:ahLst/>
              <a:cxnLst/>
              <a:rect l="l" t="t" r="r" b="b"/>
              <a:pathLst>
                <a:path w="716" h="620" extrusionOk="0">
                  <a:moveTo>
                    <a:pt x="1" y="0"/>
                  </a:moveTo>
                  <a:lnTo>
                    <a:pt x="1" y="619"/>
                  </a:lnTo>
                  <a:lnTo>
                    <a:pt x="715" y="619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717913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215" y="6978"/>
                  </a:cubicBezTo>
                  <a:lnTo>
                    <a:pt x="643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020921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191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191" y="6978"/>
                  </a:cubicBezTo>
                  <a:lnTo>
                    <a:pt x="619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713100" y="1221480"/>
              <a:ext cx="340707" cy="271771"/>
            </a:xfrm>
            <a:custGeom>
              <a:avLst/>
              <a:gdLst/>
              <a:ahLst/>
              <a:cxnLst/>
              <a:rect l="l" t="t" r="r" b="b"/>
              <a:pathLst>
                <a:path w="10122" h="8074" extrusionOk="0">
                  <a:moveTo>
                    <a:pt x="3120" y="310"/>
                  </a:moveTo>
                  <a:lnTo>
                    <a:pt x="3120" y="1477"/>
                  </a:lnTo>
                  <a:lnTo>
                    <a:pt x="2286" y="1477"/>
                  </a:lnTo>
                  <a:lnTo>
                    <a:pt x="2286" y="310"/>
                  </a:lnTo>
                  <a:close/>
                  <a:moveTo>
                    <a:pt x="5478" y="310"/>
                  </a:moveTo>
                  <a:lnTo>
                    <a:pt x="5478" y="1477"/>
                  </a:lnTo>
                  <a:lnTo>
                    <a:pt x="4644" y="1477"/>
                  </a:lnTo>
                  <a:lnTo>
                    <a:pt x="4644" y="310"/>
                  </a:lnTo>
                  <a:close/>
                  <a:moveTo>
                    <a:pt x="7835" y="310"/>
                  </a:moveTo>
                  <a:lnTo>
                    <a:pt x="7835" y="1477"/>
                  </a:lnTo>
                  <a:lnTo>
                    <a:pt x="7002" y="1477"/>
                  </a:lnTo>
                  <a:lnTo>
                    <a:pt x="7002" y="310"/>
                  </a:lnTo>
                  <a:close/>
                  <a:moveTo>
                    <a:pt x="5478" y="2382"/>
                  </a:moveTo>
                  <a:lnTo>
                    <a:pt x="5478" y="2787"/>
                  </a:lnTo>
                  <a:lnTo>
                    <a:pt x="4644" y="2787"/>
                  </a:lnTo>
                  <a:lnTo>
                    <a:pt x="4644" y="2382"/>
                  </a:lnTo>
                  <a:close/>
                  <a:moveTo>
                    <a:pt x="7811" y="2382"/>
                  </a:moveTo>
                  <a:lnTo>
                    <a:pt x="7811" y="4002"/>
                  </a:lnTo>
                  <a:lnTo>
                    <a:pt x="7002" y="4002"/>
                  </a:lnTo>
                  <a:lnTo>
                    <a:pt x="7002" y="2382"/>
                  </a:lnTo>
                  <a:close/>
                  <a:moveTo>
                    <a:pt x="2001" y="2382"/>
                  </a:moveTo>
                  <a:lnTo>
                    <a:pt x="2001" y="6311"/>
                  </a:lnTo>
                  <a:cubicBezTo>
                    <a:pt x="2001" y="6478"/>
                    <a:pt x="2048" y="6621"/>
                    <a:pt x="2144" y="6716"/>
                  </a:cubicBezTo>
                  <a:lnTo>
                    <a:pt x="1120" y="6716"/>
                  </a:lnTo>
                  <a:lnTo>
                    <a:pt x="1120" y="2382"/>
                  </a:lnTo>
                  <a:close/>
                  <a:moveTo>
                    <a:pt x="5478" y="3073"/>
                  </a:moveTo>
                  <a:lnTo>
                    <a:pt x="5478" y="6311"/>
                  </a:lnTo>
                  <a:cubicBezTo>
                    <a:pt x="5478" y="6550"/>
                    <a:pt x="5287" y="6716"/>
                    <a:pt x="5049" y="6716"/>
                  </a:cubicBezTo>
                  <a:cubicBezTo>
                    <a:pt x="4835" y="6716"/>
                    <a:pt x="4644" y="6550"/>
                    <a:pt x="4644" y="6311"/>
                  </a:cubicBezTo>
                  <a:lnTo>
                    <a:pt x="4644" y="3073"/>
                  </a:lnTo>
                  <a:close/>
                  <a:moveTo>
                    <a:pt x="7811" y="4287"/>
                  </a:moveTo>
                  <a:lnTo>
                    <a:pt x="7811" y="6311"/>
                  </a:lnTo>
                  <a:cubicBezTo>
                    <a:pt x="7811" y="6550"/>
                    <a:pt x="7645" y="6716"/>
                    <a:pt x="7407" y="6716"/>
                  </a:cubicBezTo>
                  <a:cubicBezTo>
                    <a:pt x="7192" y="6716"/>
                    <a:pt x="7002" y="6550"/>
                    <a:pt x="7002" y="6311"/>
                  </a:cubicBezTo>
                  <a:lnTo>
                    <a:pt x="7002" y="4287"/>
                  </a:lnTo>
                  <a:close/>
                  <a:moveTo>
                    <a:pt x="9002" y="2382"/>
                  </a:moveTo>
                  <a:lnTo>
                    <a:pt x="9002" y="6716"/>
                  </a:lnTo>
                  <a:lnTo>
                    <a:pt x="7978" y="6716"/>
                  </a:lnTo>
                  <a:cubicBezTo>
                    <a:pt x="8073" y="6621"/>
                    <a:pt x="8121" y="6478"/>
                    <a:pt x="8121" y="6311"/>
                  </a:cubicBezTo>
                  <a:lnTo>
                    <a:pt x="8121" y="2382"/>
                  </a:lnTo>
                  <a:close/>
                  <a:moveTo>
                    <a:pt x="3120" y="5407"/>
                  </a:moveTo>
                  <a:lnTo>
                    <a:pt x="3120" y="6311"/>
                  </a:lnTo>
                  <a:cubicBezTo>
                    <a:pt x="3120" y="6550"/>
                    <a:pt x="2929" y="6740"/>
                    <a:pt x="2715" y="6740"/>
                  </a:cubicBezTo>
                  <a:cubicBezTo>
                    <a:pt x="2477" y="6716"/>
                    <a:pt x="2286" y="6550"/>
                    <a:pt x="2286" y="6311"/>
                  </a:cubicBezTo>
                  <a:lnTo>
                    <a:pt x="2286" y="5407"/>
                  </a:lnTo>
                  <a:close/>
                  <a:moveTo>
                    <a:pt x="4358" y="2382"/>
                  </a:moveTo>
                  <a:lnTo>
                    <a:pt x="4358" y="6311"/>
                  </a:lnTo>
                  <a:cubicBezTo>
                    <a:pt x="4358" y="6478"/>
                    <a:pt x="4406" y="6621"/>
                    <a:pt x="4477" y="6740"/>
                  </a:cubicBezTo>
                  <a:lnTo>
                    <a:pt x="3287" y="6740"/>
                  </a:lnTo>
                  <a:cubicBezTo>
                    <a:pt x="3358" y="6621"/>
                    <a:pt x="3406" y="6478"/>
                    <a:pt x="3406" y="6311"/>
                  </a:cubicBezTo>
                  <a:lnTo>
                    <a:pt x="3406" y="3859"/>
                  </a:lnTo>
                  <a:cubicBezTo>
                    <a:pt x="3406" y="3787"/>
                    <a:pt x="3334" y="3716"/>
                    <a:pt x="3263" y="3716"/>
                  </a:cubicBezTo>
                  <a:cubicBezTo>
                    <a:pt x="3168" y="3716"/>
                    <a:pt x="3120" y="3787"/>
                    <a:pt x="3120" y="3859"/>
                  </a:cubicBezTo>
                  <a:lnTo>
                    <a:pt x="3120" y="5097"/>
                  </a:lnTo>
                  <a:lnTo>
                    <a:pt x="2286" y="5097"/>
                  </a:lnTo>
                  <a:lnTo>
                    <a:pt x="2286" y="2382"/>
                  </a:lnTo>
                  <a:lnTo>
                    <a:pt x="3120" y="2382"/>
                  </a:lnTo>
                  <a:lnTo>
                    <a:pt x="3120" y="3192"/>
                  </a:lnTo>
                  <a:cubicBezTo>
                    <a:pt x="3120" y="3287"/>
                    <a:pt x="3168" y="3335"/>
                    <a:pt x="3263" y="3335"/>
                  </a:cubicBezTo>
                  <a:cubicBezTo>
                    <a:pt x="3334" y="3335"/>
                    <a:pt x="3406" y="3287"/>
                    <a:pt x="3406" y="3192"/>
                  </a:cubicBezTo>
                  <a:lnTo>
                    <a:pt x="3406" y="2382"/>
                  </a:lnTo>
                  <a:close/>
                  <a:moveTo>
                    <a:pt x="6716" y="2382"/>
                  </a:moveTo>
                  <a:lnTo>
                    <a:pt x="6716" y="6311"/>
                  </a:lnTo>
                  <a:cubicBezTo>
                    <a:pt x="6716" y="6478"/>
                    <a:pt x="6764" y="6621"/>
                    <a:pt x="6835" y="6740"/>
                  </a:cubicBezTo>
                  <a:lnTo>
                    <a:pt x="5644" y="6740"/>
                  </a:lnTo>
                  <a:cubicBezTo>
                    <a:pt x="5716" y="6621"/>
                    <a:pt x="5763" y="6478"/>
                    <a:pt x="5763" y="6311"/>
                  </a:cubicBezTo>
                  <a:lnTo>
                    <a:pt x="5763" y="2382"/>
                  </a:lnTo>
                  <a:close/>
                  <a:moveTo>
                    <a:pt x="786" y="1096"/>
                  </a:moveTo>
                  <a:cubicBezTo>
                    <a:pt x="810" y="1096"/>
                    <a:pt x="834" y="1120"/>
                    <a:pt x="834" y="1168"/>
                  </a:cubicBezTo>
                  <a:lnTo>
                    <a:pt x="834" y="7717"/>
                  </a:lnTo>
                  <a:cubicBezTo>
                    <a:pt x="834" y="7740"/>
                    <a:pt x="810" y="7764"/>
                    <a:pt x="786" y="7764"/>
                  </a:cubicBezTo>
                  <a:lnTo>
                    <a:pt x="334" y="7764"/>
                  </a:lnTo>
                  <a:cubicBezTo>
                    <a:pt x="310" y="7764"/>
                    <a:pt x="286" y="7764"/>
                    <a:pt x="286" y="7717"/>
                  </a:cubicBezTo>
                  <a:lnTo>
                    <a:pt x="286" y="1168"/>
                  </a:lnTo>
                  <a:cubicBezTo>
                    <a:pt x="286" y="1120"/>
                    <a:pt x="310" y="1096"/>
                    <a:pt x="334" y="1096"/>
                  </a:cubicBezTo>
                  <a:close/>
                  <a:moveTo>
                    <a:pt x="9764" y="1096"/>
                  </a:moveTo>
                  <a:cubicBezTo>
                    <a:pt x="9812" y="1096"/>
                    <a:pt x="9836" y="1120"/>
                    <a:pt x="9836" y="1168"/>
                  </a:cubicBezTo>
                  <a:lnTo>
                    <a:pt x="9836" y="7717"/>
                  </a:lnTo>
                  <a:cubicBezTo>
                    <a:pt x="9836" y="7740"/>
                    <a:pt x="9812" y="7764"/>
                    <a:pt x="9764" y="7764"/>
                  </a:cubicBezTo>
                  <a:lnTo>
                    <a:pt x="9336" y="7764"/>
                  </a:lnTo>
                  <a:cubicBezTo>
                    <a:pt x="9312" y="7764"/>
                    <a:pt x="9288" y="7764"/>
                    <a:pt x="9288" y="7717"/>
                  </a:cubicBezTo>
                  <a:lnTo>
                    <a:pt x="9288" y="1168"/>
                  </a:lnTo>
                  <a:cubicBezTo>
                    <a:pt x="9288" y="1120"/>
                    <a:pt x="9312" y="1096"/>
                    <a:pt x="9336" y="1096"/>
                  </a:cubicBezTo>
                  <a:close/>
                  <a:moveTo>
                    <a:pt x="1929" y="1"/>
                  </a:moveTo>
                  <a:cubicBezTo>
                    <a:pt x="1834" y="1"/>
                    <a:pt x="1786" y="72"/>
                    <a:pt x="1786" y="144"/>
                  </a:cubicBezTo>
                  <a:cubicBezTo>
                    <a:pt x="1786" y="239"/>
                    <a:pt x="1834" y="310"/>
                    <a:pt x="1929" y="310"/>
                  </a:cubicBezTo>
                  <a:lnTo>
                    <a:pt x="2001" y="310"/>
                  </a:lnTo>
                  <a:lnTo>
                    <a:pt x="2001" y="1477"/>
                  </a:lnTo>
                  <a:lnTo>
                    <a:pt x="1120" y="1477"/>
                  </a:lnTo>
                  <a:lnTo>
                    <a:pt x="1120" y="1168"/>
                  </a:lnTo>
                  <a:cubicBezTo>
                    <a:pt x="1120" y="977"/>
                    <a:pt x="953" y="810"/>
                    <a:pt x="762" y="810"/>
                  </a:cubicBezTo>
                  <a:lnTo>
                    <a:pt x="334" y="810"/>
                  </a:lnTo>
                  <a:cubicBezTo>
                    <a:pt x="143" y="810"/>
                    <a:pt x="0" y="977"/>
                    <a:pt x="0" y="1168"/>
                  </a:cubicBezTo>
                  <a:lnTo>
                    <a:pt x="0" y="7717"/>
                  </a:lnTo>
                  <a:cubicBezTo>
                    <a:pt x="0" y="7907"/>
                    <a:pt x="143" y="8074"/>
                    <a:pt x="334" y="8074"/>
                  </a:cubicBezTo>
                  <a:lnTo>
                    <a:pt x="762" y="8074"/>
                  </a:lnTo>
                  <a:cubicBezTo>
                    <a:pt x="953" y="8074"/>
                    <a:pt x="1120" y="7907"/>
                    <a:pt x="1120" y="7717"/>
                  </a:cubicBezTo>
                  <a:lnTo>
                    <a:pt x="1120" y="7693"/>
                  </a:lnTo>
                  <a:lnTo>
                    <a:pt x="6216" y="7693"/>
                  </a:lnTo>
                  <a:cubicBezTo>
                    <a:pt x="6311" y="7693"/>
                    <a:pt x="6383" y="7621"/>
                    <a:pt x="6383" y="7550"/>
                  </a:cubicBezTo>
                  <a:cubicBezTo>
                    <a:pt x="6383" y="7455"/>
                    <a:pt x="6311" y="7407"/>
                    <a:pt x="6216" y="7407"/>
                  </a:cubicBezTo>
                  <a:lnTo>
                    <a:pt x="1120" y="7407"/>
                  </a:lnTo>
                  <a:lnTo>
                    <a:pt x="1120" y="7026"/>
                  </a:lnTo>
                  <a:lnTo>
                    <a:pt x="9002" y="7026"/>
                  </a:lnTo>
                  <a:lnTo>
                    <a:pt x="9002" y="7407"/>
                  </a:lnTo>
                  <a:lnTo>
                    <a:pt x="6906" y="7407"/>
                  </a:lnTo>
                  <a:cubicBezTo>
                    <a:pt x="6811" y="7407"/>
                    <a:pt x="6764" y="7455"/>
                    <a:pt x="6764" y="7550"/>
                  </a:cubicBezTo>
                  <a:cubicBezTo>
                    <a:pt x="6764" y="7621"/>
                    <a:pt x="6811" y="7693"/>
                    <a:pt x="6906" y="7693"/>
                  </a:cubicBezTo>
                  <a:lnTo>
                    <a:pt x="9002" y="7693"/>
                  </a:lnTo>
                  <a:lnTo>
                    <a:pt x="9002" y="7717"/>
                  </a:lnTo>
                  <a:cubicBezTo>
                    <a:pt x="9002" y="7907"/>
                    <a:pt x="9145" y="8074"/>
                    <a:pt x="9336" y="8074"/>
                  </a:cubicBezTo>
                  <a:lnTo>
                    <a:pt x="9764" y="8074"/>
                  </a:lnTo>
                  <a:cubicBezTo>
                    <a:pt x="9955" y="8074"/>
                    <a:pt x="10121" y="7907"/>
                    <a:pt x="10121" y="7717"/>
                  </a:cubicBezTo>
                  <a:lnTo>
                    <a:pt x="10121" y="1168"/>
                  </a:lnTo>
                  <a:cubicBezTo>
                    <a:pt x="10121" y="977"/>
                    <a:pt x="9955" y="810"/>
                    <a:pt x="9764" y="810"/>
                  </a:cubicBezTo>
                  <a:lnTo>
                    <a:pt x="9336" y="810"/>
                  </a:lnTo>
                  <a:cubicBezTo>
                    <a:pt x="9145" y="810"/>
                    <a:pt x="9002" y="977"/>
                    <a:pt x="9002" y="1168"/>
                  </a:cubicBezTo>
                  <a:lnTo>
                    <a:pt x="9002" y="1477"/>
                  </a:lnTo>
                  <a:lnTo>
                    <a:pt x="8121" y="1477"/>
                  </a:lnTo>
                  <a:lnTo>
                    <a:pt x="8121" y="310"/>
                  </a:lnTo>
                  <a:lnTo>
                    <a:pt x="8192" y="310"/>
                  </a:lnTo>
                  <a:cubicBezTo>
                    <a:pt x="8264" y="310"/>
                    <a:pt x="8335" y="239"/>
                    <a:pt x="8335" y="144"/>
                  </a:cubicBezTo>
                  <a:cubicBezTo>
                    <a:pt x="8335" y="72"/>
                    <a:pt x="8264" y="1"/>
                    <a:pt x="8192" y="1"/>
                  </a:cubicBezTo>
                  <a:lnTo>
                    <a:pt x="6645" y="1"/>
                  </a:lnTo>
                  <a:cubicBezTo>
                    <a:pt x="6549" y="1"/>
                    <a:pt x="6502" y="72"/>
                    <a:pt x="6502" y="144"/>
                  </a:cubicBezTo>
                  <a:cubicBezTo>
                    <a:pt x="6502" y="239"/>
                    <a:pt x="6549" y="310"/>
                    <a:pt x="6645" y="310"/>
                  </a:cubicBezTo>
                  <a:lnTo>
                    <a:pt x="6716" y="310"/>
                  </a:lnTo>
                  <a:lnTo>
                    <a:pt x="6716" y="1477"/>
                  </a:lnTo>
                  <a:lnTo>
                    <a:pt x="6549" y="1477"/>
                  </a:lnTo>
                  <a:cubicBezTo>
                    <a:pt x="6478" y="1477"/>
                    <a:pt x="6406" y="1549"/>
                    <a:pt x="6406" y="1620"/>
                  </a:cubicBezTo>
                  <a:cubicBezTo>
                    <a:pt x="6406" y="1715"/>
                    <a:pt x="6478" y="1787"/>
                    <a:pt x="6549" y="1787"/>
                  </a:cubicBezTo>
                  <a:lnTo>
                    <a:pt x="8978" y="1787"/>
                  </a:lnTo>
                  <a:lnTo>
                    <a:pt x="8978" y="2096"/>
                  </a:lnTo>
                  <a:lnTo>
                    <a:pt x="1120" y="2096"/>
                  </a:lnTo>
                  <a:lnTo>
                    <a:pt x="1120" y="1787"/>
                  </a:lnTo>
                  <a:lnTo>
                    <a:pt x="5882" y="1787"/>
                  </a:lnTo>
                  <a:cubicBezTo>
                    <a:pt x="5978" y="1787"/>
                    <a:pt x="6049" y="1715"/>
                    <a:pt x="6049" y="1620"/>
                  </a:cubicBezTo>
                  <a:cubicBezTo>
                    <a:pt x="6049" y="1549"/>
                    <a:pt x="5978" y="1477"/>
                    <a:pt x="5882" y="1477"/>
                  </a:cubicBezTo>
                  <a:lnTo>
                    <a:pt x="5763" y="1477"/>
                  </a:lnTo>
                  <a:lnTo>
                    <a:pt x="5763" y="310"/>
                  </a:lnTo>
                  <a:lnTo>
                    <a:pt x="5835" y="310"/>
                  </a:lnTo>
                  <a:cubicBezTo>
                    <a:pt x="5906" y="310"/>
                    <a:pt x="5978" y="239"/>
                    <a:pt x="5978" y="144"/>
                  </a:cubicBezTo>
                  <a:cubicBezTo>
                    <a:pt x="5978" y="72"/>
                    <a:pt x="5906" y="1"/>
                    <a:pt x="5835" y="1"/>
                  </a:cubicBezTo>
                  <a:lnTo>
                    <a:pt x="4287" y="1"/>
                  </a:lnTo>
                  <a:cubicBezTo>
                    <a:pt x="4215" y="1"/>
                    <a:pt x="4144" y="72"/>
                    <a:pt x="4144" y="144"/>
                  </a:cubicBezTo>
                  <a:cubicBezTo>
                    <a:pt x="4144" y="239"/>
                    <a:pt x="4215" y="310"/>
                    <a:pt x="4287" y="310"/>
                  </a:cubicBezTo>
                  <a:lnTo>
                    <a:pt x="4358" y="310"/>
                  </a:lnTo>
                  <a:lnTo>
                    <a:pt x="4358" y="1477"/>
                  </a:lnTo>
                  <a:lnTo>
                    <a:pt x="3406" y="1477"/>
                  </a:lnTo>
                  <a:lnTo>
                    <a:pt x="3406" y="310"/>
                  </a:lnTo>
                  <a:lnTo>
                    <a:pt x="3477" y="310"/>
                  </a:lnTo>
                  <a:cubicBezTo>
                    <a:pt x="3549" y="310"/>
                    <a:pt x="3620" y="239"/>
                    <a:pt x="3620" y="144"/>
                  </a:cubicBezTo>
                  <a:cubicBezTo>
                    <a:pt x="3620" y="72"/>
                    <a:pt x="3549" y="1"/>
                    <a:pt x="3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" name="Google Shape;1020;p39">
            <a:extLst>
              <a:ext uri="{FF2B5EF4-FFF2-40B4-BE49-F238E27FC236}">
                <a16:creationId xmlns:a16="http://schemas.microsoft.com/office/drawing/2014/main" id="{B9A90036-27BC-4C4B-B814-F8BC2DC429BE}"/>
              </a:ext>
            </a:extLst>
          </p:cNvPr>
          <p:cNvSpPr/>
          <p:nvPr/>
        </p:nvSpPr>
        <p:spPr>
          <a:xfrm>
            <a:off x="3202158" y="3260269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101;p39">
            <a:extLst>
              <a:ext uri="{FF2B5EF4-FFF2-40B4-BE49-F238E27FC236}">
                <a16:creationId xmlns:a16="http://schemas.microsoft.com/office/drawing/2014/main" id="{B4EAA72B-D9FD-486C-8C6C-082F58A48BF0}"/>
              </a:ext>
            </a:extLst>
          </p:cNvPr>
          <p:cNvGrpSpPr/>
          <p:nvPr/>
        </p:nvGrpSpPr>
        <p:grpSpPr>
          <a:xfrm>
            <a:off x="1341339" y="1762132"/>
            <a:ext cx="588911" cy="467989"/>
            <a:chOff x="713100" y="1221480"/>
            <a:chExt cx="340707" cy="271771"/>
          </a:xfrm>
        </p:grpSpPr>
        <p:sp>
          <p:nvSpPr>
            <p:cNvPr id="143" name="Google Shape;1102;p39">
              <a:extLst>
                <a:ext uri="{FF2B5EF4-FFF2-40B4-BE49-F238E27FC236}">
                  <a16:creationId xmlns:a16="http://schemas.microsoft.com/office/drawing/2014/main" id="{E14A3EEC-363F-4494-B36C-00E088923551}"/>
                </a:ext>
              </a:extLst>
            </p:cNvPr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63" y="6740"/>
                    <a:pt x="572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103;p39">
              <a:extLst>
                <a:ext uri="{FF2B5EF4-FFF2-40B4-BE49-F238E27FC236}">
                  <a16:creationId xmlns:a16="http://schemas.microsoft.com/office/drawing/2014/main" id="{3A295F64-879B-49E2-9057-87F028959E9C}"/>
                </a:ext>
              </a:extLst>
            </p:cNvPr>
            <p:cNvSpPr/>
            <p:nvPr/>
          </p:nvSpPr>
          <p:spPr>
            <a:xfrm>
              <a:off x="785233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8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104;p39">
              <a:extLst>
                <a:ext uri="{FF2B5EF4-FFF2-40B4-BE49-F238E27FC236}">
                  <a16:creationId xmlns:a16="http://schemas.microsoft.com/office/drawing/2014/main" id="{1BC38A00-B010-45E8-B0DB-5B40EC40EF53}"/>
                </a:ext>
              </a:extLst>
            </p:cNvPr>
            <p:cNvSpPr/>
            <p:nvPr/>
          </p:nvSpPr>
          <p:spPr>
            <a:xfrm>
              <a:off x="785233" y="1397825"/>
              <a:ext cx="37699" cy="55371"/>
            </a:xfrm>
            <a:custGeom>
              <a:avLst/>
              <a:gdLst/>
              <a:ahLst/>
              <a:cxnLst/>
              <a:rect l="l" t="t" r="r" b="b"/>
              <a:pathLst>
                <a:path w="1120" h="1645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382"/>
                    <a:pt x="263" y="1644"/>
                    <a:pt x="572" y="1644"/>
                  </a:cubicBezTo>
                  <a:cubicBezTo>
                    <a:pt x="715" y="1644"/>
                    <a:pt x="858" y="1573"/>
                    <a:pt x="953" y="1477"/>
                  </a:cubicBezTo>
                  <a:cubicBezTo>
                    <a:pt x="1048" y="1382"/>
                    <a:pt x="1120" y="1239"/>
                    <a:pt x="1120" y="107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105;p39">
              <a:extLst>
                <a:ext uri="{FF2B5EF4-FFF2-40B4-BE49-F238E27FC236}">
                  <a16:creationId xmlns:a16="http://schemas.microsoft.com/office/drawing/2014/main" id="{37773392-4BF6-416A-912A-3E83116DE3D2}"/>
                </a:ext>
              </a:extLst>
            </p:cNvPr>
            <p:cNvSpPr/>
            <p:nvPr/>
          </p:nvSpPr>
          <p:spPr>
            <a:xfrm>
              <a:off x="794860" y="1397825"/>
              <a:ext cx="28072" cy="55371"/>
            </a:xfrm>
            <a:custGeom>
              <a:avLst/>
              <a:gdLst/>
              <a:ahLst/>
              <a:cxnLst/>
              <a:rect l="l" t="t" r="r" b="b"/>
              <a:pathLst>
                <a:path w="834" h="1645" extrusionOk="0">
                  <a:moveTo>
                    <a:pt x="286" y="1"/>
                  </a:moveTo>
                  <a:lnTo>
                    <a:pt x="286" y="1072"/>
                  </a:lnTo>
                  <a:cubicBezTo>
                    <a:pt x="286" y="1287"/>
                    <a:pt x="167" y="1477"/>
                    <a:pt x="0" y="1573"/>
                  </a:cubicBezTo>
                  <a:cubicBezTo>
                    <a:pt x="72" y="1620"/>
                    <a:pt x="167" y="1644"/>
                    <a:pt x="286" y="1644"/>
                  </a:cubicBezTo>
                  <a:cubicBezTo>
                    <a:pt x="429" y="1644"/>
                    <a:pt x="572" y="1573"/>
                    <a:pt x="667" y="1477"/>
                  </a:cubicBezTo>
                  <a:cubicBezTo>
                    <a:pt x="762" y="1382"/>
                    <a:pt x="834" y="1239"/>
                    <a:pt x="834" y="1072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E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106;p39">
              <a:extLst>
                <a:ext uri="{FF2B5EF4-FFF2-40B4-BE49-F238E27FC236}">
                  <a16:creationId xmlns:a16="http://schemas.microsoft.com/office/drawing/2014/main" id="{398F15D9-FC53-41EB-B309-968AC73D7EDA}"/>
                </a:ext>
              </a:extLst>
            </p:cNvPr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6168"/>
                  </a:lnTo>
                  <a:cubicBezTo>
                    <a:pt x="0" y="6478"/>
                    <a:pt x="262" y="6740"/>
                    <a:pt x="548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107;p39">
              <a:extLst>
                <a:ext uri="{FF2B5EF4-FFF2-40B4-BE49-F238E27FC236}">
                  <a16:creationId xmlns:a16="http://schemas.microsoft.com/office/drawing/2014/main" id="{6ECBEA18-94BA-41AD-980A-140B91F6FA33}"/>
                </a:ext>
              </a:extLst>
            </p:cNvPr>
            <p:cNvSpPr/>
            <p:nvPr/>
          </p:nvSpPr>
          <p:spPr>
            <a:xfrm>
              <a:off x="864604" y="1226293"/>
              <a:ext cx="37699" cy="226902"/>
            </a:xfrm>
            <a:custGeom>
              <a:avLst/>
              <a:gdLst/>
              <a:ahLst/>
              <a:cxnLst/>
              <a:rect l="l" t="t" r="r" b="b"/>
              <a:pathLst>
                <a:path w="1120" h="6741" extrusionOk="0">
                  <a:moveTo>
                    <a:pt x="0" y="1"/>
                  </a:moveTo>
                  <a:lnTo>
                    <a:pt x="0" y="501"/>
                  </a:lnTo>
                  <a:lnTo>
                    <a:pt x="357" y="501"/>
                  </a:lnTo>
                  <a:cubicBezTo>
                    <a:pt x="477" y="501"/>
                    <a:pt x="548" y="572"/>
                    <a:pt x="548" y="691"/>
                  </a:cubicBezTo>
                  <a:lnTo>
                    <a:pt x="548" y="1882"/>
                  </a:lnTo>
                  <a:lnTo>
                    <a:pt x="0" y="1882"/>
                  </a:lnTo>
                  <a:lnTo>
                    <a:pt x="0" y="2525"/>
                  </a:lnTo>
                  <a:lnTo>
                    <a:pt x="357" y="2525"/>
                  </a:lnTo>
                  <a:cubicBezTo>
                    <a:pt x="477" y="2525"/>
                    <a:pt x="548" y="2596"/>
                    <a:pt x="548" y="2715"/>
                  </a:cubicBezTo>
                  <a:lnTo>
                    <a:pt x="548" y="6168"/>
                  </a:lnTo>
                  <a:cubicBezTo>
                    <a:pt x="548" y="6383"/>
                    <a:pt x="453" y="6550"/>
                    <a:pt x="286" y="6645"/>
                  </a:cubicBezTo>
                  <a:cubicBezTo>
                    <a:pt x="357" y="6716"/>
                    <a:pt x="453" y="6740"/>
                    <a:pt x="572" y="6740"/>
                  </a:cubicBezTo>
                  <a:cubicBezTo>
                    <a:pt x="858" y="6716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108;p39">
              <a:extLst>
                <a:ext uri="{FF2B5EF4-FFF2-40B4-BE49-F238E27FC236}">
                  <a16:creationId xmlns:a16="http://schemas.microsoft.com/office/drawing/2014/main" id="{BECC43A0-19DD-4213-BB45-1253413C1AB7}"/>
                </a:ext>
              </a:extLst>
            </p:cNvPr>
            <p:cNvSpPr/>
            <p:nvPr/>
          </p:nvSpPr>
          <p:spPr>
            <a:xfrm>
              <a:off x="864604" y="1320070"/>
              <a:ext cx="37699" cy="133125"/>
            </a:xfrm>
            <a:custGeom>
              <a:avLst/>
              <a:gdLst/>
              <a:ahLst/>
              <a:cxnLst/>
              <a:rect l="l" t="t" r="r" b="b"/>
              <a:pathLst>
                <a:path w="1120" h="3955" extrusionOk="0">
                  <a:moveTo>
                    <a:pt x="0" y="1"/>
                  </a:moveTo>
                  <a:lnTo>
                    <a:pt x="0" y="3382"/>
                  </a:lnTo>
                  <a:cubicBezTo>
                    <a:pt x="0" y="3692"/>
                    <a:pt x="262" y="3954"/>
                    <a:pt x="548" y="3954"/>
                  </a:cubicBezTo>
                  <a:cubicBezTo>
                    <a:pt x="715" y="3954"/>
                    <a:pt x="858" y="3883"/>
                    <a:pt x="953" y="3787"/>
                  </a:cubicBezTo>
                  <a:cubicBezTo>
                    <a:pt x="1048" y="3692"/>
                    <a:pt x="1120" y="3549"/>
                    <a:pt x="1120" y="3382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109;p39">
              <a:extLst>
                <a:ext uri="{FF2B5EF4-FFF2-40B4-BE49-F238E27FC236}">
                  <a16:creationId xmlns:a16="http://schemas.microsoft.com/office/drawing/2014/main" id="{D6111814-C516-4C1C-BB68-492700D5BB95}"/>
                </a:ext>
              </a:extLst>
            </p:cNvPr>
            <p:cNvSpPr/>
            <p:nvPr/>
          </p:nvSpPr>
          <p:spPr>
            <a:xfrm>
              <a:off x="874197" y="1320070"/>
              <a:ext cx="28106" cy="133125"/>
            </a:xfrm>
            <a:custGeom>
              <a:avLst/>
              <a:gdLst/>
              <a:ahLst/>
              <a:cxnLst/>
              <a:rect l="l" t="t" r="r" b="b"/>
              <a:pathLst>
                <a:path w="835" h="3955" extrusionOk="0">
                  <a:moveTo>
                    <a:pt x="263" y="1"/>
                  </a:moveTo>
                  <a:lnTo>
                    <a:pt x="263" y="3382"/>
                  </a:lnTo>
                  <a:cubicBezTo>
                    <a:pt x="263" y="3597"/>
                    <a:pt x="168" y="3787"/>
                    <a:pt x="1" y="3883"/>
                  </a:cubicBezTo>
                  <a:cubicBezTo>
                    <a:pt x="72" y="3930"/>
                    <a:pt x="168" y="3954"/>
                    <a:pt x="263" y="3954"/>
                  </a:cubicBezTo>
                  <a:cubicBezTo>
                    <a:pt x="430" y="3954"/>
                    <a:pt x="573" y="3883"/>
                    <a:pt x="668" y="3787"/>
                  </a:cubicBezTo>
                  <a:cubicBezTo>
                    <a:pt x="763" y="3692"/>
                    <a:pt x="835" y="3549"/>
                    <a:pt x="835" y="3382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110;p39">
              <a:extLst>
                <a:ext uri="{FF2B5EF4-FFF2-40B4-BE49-F238E27FC236}">
                  <a16:creationId xmlns:a16="http://schemas.microsoft.com/office/drawing/2014/main" id="{1A55E6FE-7CA4-4A91-9891-2CD2DEE47A9D}"/>
                </a:ext>
              </a:extLst>
            </p:cNvPr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6168"/>
                  </a:lnTo>
                  <a:cubicBezTo>
                    <a:pt x="1" y="6478"/>
                    <a:pt x="239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111;p39">
              <a:extLst>
                <a:ext uri="{FF2B5EF4-FFF2-40B4-BE49-F238E27FC236}">
                  <a16:creationId xmlns:a16="http://schemas.microsoft.com/office/drawing/2014/main" id="{CB8FE61F-56C2-44D0-B0B5-AD4FA757E68A}"/>
                </a:ext>
              </a:extLst>
            </p:cNvPr>
            <p:cNvSpPr/>
            <p:nvPr/>
          </p:nvSpPr>
          <p:spPr>
            <a:xfrm>
              <a:off x="943940" y="1226293"/>
              <a:ext cx="37733" cy="226902"/>
            </a:xfrm>
            <a:custGeom>
              <a:avLst/>
              <a:gdLst/>
              <a:ahLst/>
              <a:cxnLst/>
              <a:rect l="l" t="t" r="r" b="b"/>
              <a:pathLst>
                <a:path w="1121" h="6741" extrusionOk="0">
                  <a:moveTo>
                    <a:pt x="1" y="1"/>
                  </a:moveTo>
                  <a:lnTo>
                    <a:pt x="1" y="501"/>
                  </a:lnTo>
                  <a:lnTo>
                    <a:pt x="358" y="501"/>
                  </a:lnTo>
                  <a:cubicBezTo>
                    <a:pt x="477" y="501"/>
                    <a:pt x="549" y="572"/>
                    <a:pt x="549" y="691"/>
                  </a:cubicBezTo>
                  <a:lnTo>
                    <a:pt x="549" y="1882"/>
                  </a:lnTo>
                  <a:lnTo>
                    <a:pt x="1" y="1882"/>
                  </a:lnTo>
                  <a:lnTo>
                    <a:pt x="1" y="2525"/>
                  </a:lnTo>
                  <a:lnTo>
                    <a:pt x="358" y="2525"/>
                  </a:lnTo>
                  <a:cubicBezTo>
                    <a:pt x="477" y="2525"/>
                    <a:pt x="549" y="2596"/>
                    <a:pt x="549" y="2715"/>
                  </a:cubicBezTo>
                  <a:lnTo>
                    <a:pt x="549" y="6168"/>
                  </a:lnTo>
                  <a:cubicBezTo>
                    <a:pt x="549" y="6383"/>
                    <a:pt x="430" y="6550"/>
                    <a:pt x="263" y="6645"/>
                  </a:cubicBezTo>
                  <a:cubicBezTo>
                    <a:pt x="358" y="6692"/>
                    <a:pt x="453" y="6740"/>
                    <a:pt x="549" y="6740"/>
                  </a:cubicBezTo>
                  <a:cubicBezTo>
                    <a:pt x="858" y="6740"/>
                    <a:pt x="1120" y="6478"/>
                    <a:pt x="1120" y="616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112;p39">
              <a:extLst>
                <a:ext uri="{FF2B5EF4-FFF2-40B4-BE49-F238E27FC236}">
                  <a16:creationId xmlns:a16="http://schemas.microsoft.com/office/drawing/2014/main" id="{D67EED48-23FF-4CC9-AF17-9A929D08FEA6}"/>
                </a:ext>
              </a:extLst>
            </p:cNvPr>
            <p:cNvSpPr/>
            <p:nvPr/>
          </p:nvSpPr>
          <p:spPr>
            <a:xfrm>
              <a:off x="943940" y="1360967"/>
              <a:ext cx="37733" cy="92228"/>
            </a:xfrm>
            <a:custGeom>
              <a:avLst/>
              <a:gdLst/>
              <a:ahLst/>
              <a:cxnLst/>
              <a:rect l="l" t="t" r="r" b="b"/>
              <a:pathLst>
                <a:path w="1121" h="2740" extrusionOk="0">
                  <a:moveTo>
                    <a:pt x="1" y="0"/>
                  </a:moveTo>
                  <a:lnTo>
                    <a:pt x="1" y="2167"/>
                  </a:lnTo>
                  <a:cubicBezTo>
                    <a:pt x="1" y="2477"/>
                    <a:pt x="239" y="2739"/>
                    <a:pt x="549" y="2739"/>
                  </a:cubicBezTo>
                  <a:cubicBezTo>
                    <a:pt x="715" y="2739"/>
                    <a:pt x="858" y="2668"/>
                    <a:pt x="953" y="2572"/>
                  </a:cubicBezTo>
                  <a:cubicBezTo>
                    <a:pt x="1049" y="2477"/>
                    <a:pt x="1120" y="2334"/>
                    <a:pt x="1120" y="216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113;p39">
              <a:extLst>
                <a:ext uri="{FF2B5EF4-FFF2-40B4-BE49-F238E27FC236}">
                  <a16:creationId xmlns:a16="http://schemas.microsoft.com/office/drawing/2014/main" id="{0FA5D660-BE3E-4E61-9D50-A0C4FDC367DC}"/>
                </a:ext>
              </a:extLst>
            </p:cNvPr>
            <p:cNvSpPr/>
            <p:nvPr/>
          </p:nvSpPr>
          <p:spPr>
            <a:xfrm>
              <a:off x="953567" y="1360967"/>
              <a:ext cx="28106" cy="92228"/>
            </a:xfrm>
            <a:custGeom>
              <a:avLst/>
              <a:gdLst/>
              <a:ahLst/>
              <a:cxnLst/>
              <a:rect l="l" t="t" r="r" b="b"/>
              <a:pathLst>
                <a:path w="835" h="2740" extrusionOk="0">
                  <a:moveTo>
                    <a:pt x="263" y="0"/>
                  </a:moveTo>
                  <a:lnTo>
                    <a:pt x="263" y="2167"/>
                  </a:lnTo>
                  <a:cubicBezTo>
                    <a:pt x="263" y="2382"/>
                    <a:pt x="167" y="2572"/>
                    <a:pt x="1" y="2668"/>
                  </a:cubicBezTo>
                  <a:cubicBezTo>
                    <a:pt x="72" y="2715"/>
                    <a:pt x="167" y="2739"/>
                    <a:pt x="263" y="2739"/>
                  </a:cubicBezTo>
                  <a:cubicBezTo>
                    <a:pt x="429" y="2739"/>
                    <a:pt x="572" y="2668"/>
                    <a:pt x="667" y="2572"/>
                  </a:cubicBezTo>
                  <a:cubicBezTo>
                    <a:pt x="763" y="2477"/>
                    <a:pt x="834" y="2334"/>
                    <a:pt x="834" y="21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114;p39">
              <a:extLst>
                <a:ext uri="{FF2B5EF4-FFF2-40B4-BE49-F238E27FC236}">
                  <a16:creationId xmlns:a16="http://schemas.microsoft.com/office/drawing/2014/main" id="{87D9DEFE-93B5-4730-86E9-2FFB7FBE158D}"/>
                </a:ext>
              </a:extLst>
            </p:cNvPr>
            <p:cNvSpPr/>
            <p:nvPr/>
          </p:nvSpPr>
          <p:spPr>
            <a:xfrm>
              <a:off x="741947" y="1453162"/>
              <a:ext cx="283013" cy="22451"/>
            </a:xfrm>
            <a:custGeom>
              <a:avLst/>
              <a:gdLst/>
              <a:ahLst/>
              <a:cxnLst/>
              <a:rect l="l" t="t" r="r" b="b"/>
              <a:pathLst>
                <a:path w="840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8407" y="667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115;p39">
              <a:extLst>
                <a:ext uri="{FF2B5EF4-FFF2-40B4-BE49-F238E27FC236}">
                  <a16:creationId xmlns:a16="http://schemas.microsoft.com/office/drawing/2014/main" id="{E097D85C-733C-451C-A4FB-15E008B43777}"/>
                </a:ext>
              </a:extLst>
            </p:cNvPr>
            <p:cNvSpPr/>
            <p:nvPr/>
          </p:nvSpPr>
          <p:spPr>
            <a:xfrm>
              <a:off x="1000859" y="1453162"/>
              <a:ext cx="24101" cy="22451"/>
            </a:xfrm>
            <a:custGeom>
              <a:avLst/>
              <a:gdLst/>
              <a:ahLst/>
              <a:cxnLst/>
              <a:rect l="l" t="t" r="r" b="b"/>
              <a:pathLst>
                <a:path w="716" h="667" extrusionOk="0">
                  <a:moveTo>
                    <a:pt x="1" y="0"/>
                  </a:moveTo>
                  <a:lnTo>
                    <a:pt x="1" y="667"/>
                  </a:lnTo>
                  <a:lnTo>
                    <a:pt x="715" y="66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116;p39">
              <a:extLst>
                <a:ext uri="{FF2B5EF4-FFF2-40B4-BE49-F238E27FC236}">
                  <a16:creationId xmlns:a16="http://schemas.microsoft.com/office/drawing/2014/main" id="{455F6942-8538-43C8-87A1-60673DCE7260}"/>
                </a:ext>
              </a:extLst>
            </p:cNvPr>
            <p:cNvSpPr/>
            <p:nvPr/>
          </p:nvSpPr>
          <p:spPr>
            <a:xfrm>
              <a:off x="741947" y="1276009"/>
              <a:ext cx="283013" cy="20869"/>
            </a:xfrm>
            <a:custGeom>
              <a:avLst/>
              <a:gdLst/>
              <a:ahLst/>
              <a:cxnLst/>
              <a:rect l="l" t="t" r="r" b="b"/>
              <a:pathLst>
                <a:path w="8408" h="620" extrusionOk="0">
                  <a:moveTo>
                    <a:pt x="1" y="0"/>
                  </a:moveTo>
                  <a:lnTo>
                    <a:pt x="1" y="619"/>
                  </a:lnTo>
                  <a:lnTo>
                    <a:pt x="8407" y="619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117;p39">
              <a:extLst>
                <a:ext uri="{FF2B5EF4-FFF2-40B4-BE49-F238E27FC236}">
                  <a16:creationId xmlns:a16="http://schemas.microsoft.com/office/drawing/2014/main" id="{0AA49D60-30AD-43FC-B7D6-5AF2ABD6A9F5}"/>
                </a:ext>
              </a:extLst>
            </p:cNvPr>
            <p:cNvSpPr/>
            <p:nvPr/>
          </p:nvSpPr>
          <p:spPr>
            <a:xfrm>
              <a:off x="1000859" y="1276009"/>
              <a:ext cx="24101" cy="20869"/>
            </a:xfrm>
            <a:custGeom>
              <a:avLst/>
              <a:gdLst/>
              <a:ahLst/>
              <a:cxnLst/>
              <a:rect l="l" t="t" r="r" b="b"/>
              <a:pathLst>
                <a:path w="716" h="620" extrusionOk="0">
                  <a:moveTo>
                    <a:pt x="1" y="0"/>
                  </a:moveTo>
                  <a:lnTo>
                    <a:pt x="1" y="619"/>
                  </a:lnTo>
                  <a:lnTo>
                    <a:pt x="715" y="619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E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118;p39">
              <a:extLst>
                <a:ext uri="{FF2B5EF4-FFF2-40B4-BE49-F238E27FC236}">
                  <a16:creationId xmlns:a16="http://schemas.microsoft.com/office/drawing/2014/main" id="{8011AD36-9F8C-47F4-82F4-9D9A5DDE9F5F}"/>
                </a:ext>
              </a:extLst>
            </p:cNvPr>
            <p:cNvSpPr/>
            <p:nvPr/>
          </p:nvSpPr>
          <p:spPr>
            <a:xfrm>
              <a:off x="717913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215" y="6978"/>
                  </a:cubicBezTo>
                  <a:lnTo>
                    <a:pt x="643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119;p39">
              <a:extLst>
                <a:ext uri="{FF2B5EF4-FFF2-40B4-BE49-F238E27FC236}">
                  <a16:creationId xmlns:a16="http://schemas.microsoft.com/office/drawing/2014/main" id="{5011CE23-1429-4C78-ADA2-0B7AA35534F5}"/>
                </a:ext>
              </a:extLst>
            </p:cNvPr>
            <p:cNvSpPr/>
            <p:nvPr/>
          </p:nvSpPr>
          <p:spPr>
            <a:xfrm>
              <a:off x="1020921" y="1253558"/>
              <a:ext cx="28072" cy="234879"/>
            </a:xfrm>
            <a:custGeom>
              <a:avLst/>
              <a:gdLst/>
              <a:ahLst/>
              <a:cxnLst/>
              <a:rect l="l" t="t" r="r" b="b"/>
              <a:pathLst>
                <a:path w="834" h="6978" extrusionOk="0">
                  <a:moveTo>
                    <a:pt x="191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6764"/>
                  </a:lnTo>
                  <a:cubicBezTo>
                    <a:pt x="0" y="6883"/>
                    <a:pt x="95" y="6978"/>
                    <a:pt x="191" y="6978"/>
                  </a:cubicBezTo>
                  <a:lnTo>
                    <a:pt x="619" y="6978"/>
                  </a:lnTo>
                  <a:cubicBezTo>
                    <a:pt x="738" y="6978"/>
                    <a:pt x="834" y="6883"/>
                    <a:pt x="834" y="6764"/>
                  </a:cubicBezTo>
                  <a:lnTo>
                    <a:pt x="834" y="215"/>
                  </a:lnTo>
                  <a:cubicBezTo>
                    <a:pt x="834" y="96"/>
                    <a:pt x="738" y="0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120;p39">
              <a:extLst>
                <a:ext uri="{FF2B5EF4-FFF2-40B4-BE49-F238E27FC236}">
                  <a16:creationId xmlns:a16="http://schemas.microsoft.com/office/drawing/2014/main" id="{0DD5CBBF-ED9E-48BF-A5AE-218429A9D1EB}"/>
                </a:ext>
              </a:extLst>
            </p:cNvPr>
            <p:cNvSpPr/>
            <p:nvPr/>
          </p:nvSpPr>
          <p:spPr>
            <a:xfrm>
              <a:off x="713100" y="1221480"/>
              <a:ext cx="340707" cy="271771"/>
            </a:xfrm>
            <a:custGeom>
              <a:avLst/>
              <a:gdLst/>
              <a:ahLst/>
              <a:cxnLst/>
              <a:rect l="l" t="t" r="r" b="b"/>
              <a:pathLst>
                <a:path w="10122" h="8074" extrusionOk="0">
                  <a:moveTo>
                    <a:pt x="3120" y="310"/>
                  </a:moveTo>
                  <a:lnTo>
                    <a:pt x="3120" y="1477"/>
                  </a:lnTo>
                  <a:lnTo>
                    <a:pt x="2286" y="1477"/>
                  </a:lnTo>
                  <a:lnTo>
                    <a:pt x="2286" y="310"/>
                  </a:lnTo>
                  <a:close/>
                  <a:moveTo>
                    <a:pt x="5478" y="310"/>
                  </a:moveTo>
                  <a:lnTo>
                    <a:pt x="5478" y="1477"/>
                  </a:lnTo>
                  <a:lnTo>
                    <a:pt x="4644" y="1477"/>
                  </a:lnTo>
                  <a:lnTo>
                    <a:pt x="4644" y="310"/>
                  </a:lnTo>
                  <a:close/>
                  <a:moveTo>
                    <a:pt x="7835" y="310"/>
                  </a:moveTo>
                  <a:lnTo>
                    <a:pt x="7835" y="1477"/>
                  </a:lnTo>
                  <a:lnTo>
                    <a:pt x="7002" y="1477"/>
                  </a:lnTo>
                  <a:lnTo>
                    <a:pt x="7002" y="310"/>
                  </a:lnTo>
                  <a:close/>
                  <a:moveTo>
                    <a:pt x="5478" y="2382"/>
                  </a:moveTo>
                  <a:lnTo>
                    <a:pt x="5478" y="2787"/>
                  </a:lnTo>
                  <a:lnTo>
                    <a:pt x="4644" y="2787"/>
                  </a:lnTo>
                  <a:lnTo>
                    <a:pt x="4644" y="2382"/>
                  </a:lnTo>
                  <a:close/>
                  <a:moveTo>
                    <a:pt x="7811" y="2382"/>
                  </a:moveTo>
                  <a:lnTo>
                    <a:pt x="7811" y="4002"/>
                  </a:lnTo>
                  <a:lnTo>
                    <a:pt x="7002" y="4002"/>
                  </a:lnTo>
                  <a:lnTo>
                    <a:pt x="7002" y="2382"/>
                  </a:lnTo>
                  <a:close/>
                  <a:moveTo>
                    <a:pt x="2001" y="2382"/>
                  </a:moveTo>
                  <a:lnTo>
                    <a:pt x="2001" y="6311"/>
                  </a:lnTo>
                  <a:cubicBezTo>
                    <a:pt x="2001" y="6478"/>
                    <a:pt x="2048" y="6621"/>
                    <a:pt x="2144" y="6716"/>
                  </a:cubicBezTo>
                  <a:lnTo>
                    <a:pt x="1120" y="6716"/>
                  </a:lnTo>
                  <a:lnTo>
                    <a:pt x="1120" y="2382"/>
                  </a:lnTo>
                  <a:close/>
                  <a:moveTo>
                    <a:pt x="5478" y="3073"/>
                  </a:moveTo>
                  <a:lnTo>
                    <a:pt x="5478" y="6311"/>
                  </a:lnTo>
                  <a:cubicBezTo>
                    <a:pt x="5478" y="6550"/>
                    <a:pt x="5287" y="6716"/>
                    <a:pt x="5049" y="6716"/>
                  </a:cubicBezTo>
                  <a:cubicBezTo>
                    <a:pt x="4835" y="6716"/>
                    <a:pt x="4644" y="6550"/>
                    <a:pt x="4644" y="6311"/>
                  </a:cubicBezTo>
                  <a:lnTo>
                    <a:pt x="4644" y="3073"/>
                  </a:lnTo>
                  <a:close/>
                  <a:moveTo>
                    <a:pt x="7811" y="4287"/>
                  </a:moveTo>
                  <a:lnTo>
                    <a:pt x="7811" y="6311"/>
                  </a:lnTo>
                  <a:cubicBezTo>
                    <a:pt x="7811" y="6550"/>
                    <a:pt x="7645" y="6716"/>
                    <a:pt x="7407" y="6716"/>
                  </a:cubicBezTo>
                  <a:cubicBezTo>
                    <a:pt x="7192" y="6716"/>
                    <a:pt x="7002" y="6550"/>
                    <a:pt x="7002" y="6311"/>
                  </a:cubicBezTo>
                  <a:lnTo>
                    <a:pt x="7002" y="4287"/>
                  </a:lnTo>
                  <a:close/>
                  <a:moveTo>
                    <a:pt x="9002" y="2382"/>
                  </a:moveTo>
                  <a:lnTo>
                    <a:pt x="9002" y="6716"/>
                  </a:lnTo>
                  <a:lnTo>
                    <a:pt x="7978" y="6716"/>
                  </a:lnTo>
                  <a:cubicBezTo>
                    <a:pt x="8073" y="6621"/>
                    <a:pt x="8121" y="6478"/>
                    <a:pt x="8121" y="6311"/>
                  </a:cubicBezTo>
                  <a:lnTo>
                    <a:pt x="8121" y="2382"/>
                  </a:lnTo>
                  <a:close/>
                  <a:moveTo>
                    <a:pt x="3120" y="5407"/>
                  </a:moveTo>
                  <a:lnTo>
                    <a:pt x="3120" y="6311"/>
                  </a:lnTo>
                  <a:cubicBezTo>
                    <a:pt x="3120" y="6550"/>
                    <a:pt x="2929" y="6740"/>
                    <a:pt x="2715" y="6740"/>
                  </a:cubicBezTo>
                  <a:cubicBezTo>
                    <a:pt x="2477" y="6716"/>
                    <a:pt x="2286" y="6550"/>
                    <a:pt x="2286" y="6311"/>
                  </a:cubicBezTo>
                  <a:lnTo>
                    <a:pt x="2286" y="5407"/>
                  </a:lnTo>
                  <a:close/>
                  <a:moveTo>
                    <a:pt x="4358" y="2382"/>
                  </a:moveTo>
                  <a:lnTo>
                    <a:pt x="4358" y="6311"/>
                  </a:lnTo>
                  <a:cubicBezTo>
                    <a:pt x="4358" y="6478"/>
                    <a:pt x="4406" y="6621"/>
                    <a:pt x="4477" y="6740"/>
                  </a:cubicBezTo>
                  <a:lnTo>
                    <a:pt x="3287" y="6740"/>
                  </a:lnTo>
                  <a:cubicBezTo>
                    <a:pt x="3358" y="6621"/>
                    <a:pt x="3406" y="6478"/>
                    <a:pt x="3406" y="6311"/>
                  </a:cubicBezTo>
                  <a:lnTo>
                    <a:pt x="3406" y="3859"/>
                  </a:lnTo>
                  <a:cubicBezTo>
                    <a:pt x="3406" y="3787"/>
                    <a:pt x="3334" y="3716"/>
                    <a:pt x="3263" y="3716"/>
                  </a:cubicBezTo>
                  <a:cubicBezTo>
                    <a:pt x="3168" y="3716"/>
                    <a:pt x="3120" y="3787"/>
                    <a:pt x="3120" y="3859"/>
                  </a:cubicBezTo>
                  <a:lnTo>
                    <a:pt x="3120" y="5097"/>
                  </a:lnTo>
                  <a:lnTo>
                    <a:pt x="2286" y="5097"/>
                  </a:lnTo>
                  <a:lnTo>
                    <a:pt x="2286" y="2382"/>
                  </a:lnTo>
                  <a:lnTo>
                    <a:pt x="3120" y="2382"/>
                  </a:lnTo>
                  <a:lnTo>
                    <a:pt x="3120" y="3192"/>
                  </a:lnTo>
                  <a:cubicBezTo>
                    <a:pt x="3120" y="3287"/>
                    <a:pt x="3168" y="3335"/>
                    <a:pt x="3263" y="3335"/>
                  </a:cubicBezTo>
                  <a:cubicBezTo>
                    <a:pt x="3334" y="3335"/>
                    <a:pt x="3406" y="3287"/>
                    <a:pt x="3406" y="3192"/>
                  </a:cubicBezTo>
                  <a:lnTo>
                    <a:pt x="3406" y="2382"/>
                  </a:lnTo>
                  <a:close/>
                  <a:moveTo>
                    <a:pt x="6716" y="2382"/>
                  </a:moveTo>
                  <a:lnTo>
                    <a:pt x="6716" y="6311"/>
                  </a:lnTo>
                  <a:cubicBezTo>
                    <a:pt x="6716" y="6478"/>
                    <a:pt x="6764" y="6621"/>
                    <a:pt x="6835" y="6740"/>
                  </a:cubicBezTo>
                  <a:lnTo>
                    <a:pt x="5644" y="6740"/>
                  </a:lnTo>
                  <a:cubicBezTo>
                    <a:pt x="5716" y="6621"/>
                    <a:pt x="5763" y="6478"/>
                    <a:pt x="5763" y="6311"/>
                  </a:cubicBezTo>
                  <a:lnTo>
                    <a:pt x="5763" y="2382"/>
                  </a:lnTo>
                  <a:close/>
                  <a:moveTo>
                    <a:pt x="786" y="1096"/>
                  </a:moveTo>
                  <a:cubicBezTo>
                    <a:pt x="810" y="1096"/>
                    <a:pt x="834" y="1120"/>
                    <a:pt x="834" y="1168"/>
                  </a:cubicBezTo>
                  <a:lnTo>
                    <a:pt x="834" y="7717"/>
                  </a:lnTo>
                  <a:cubicBezTo>
                    <a:pt x="834" y="7740"/>
                    <a:pt x="810" y="7764"/>
                    <a:pt x="786" y="7764"/>
                  </a:cubicBezTo>
                  <a:lnTo>
                    <a:pt x="334" y="7764"/>
                  </a:lnTo>
                  <a:cubicBezTo>
                    <a:pt x="310" y="7764"/>
                    <a:pt x="286" y="7764"/>
                    <a:pt x="286" y="7717"/>
                  </a:cubicBezTo>
                  <a:lnTo>
                    <a:pt x="286" y="1168"/>
                  </a:lnTo>
                  <a:cubicBezTo>
                    <a:pt x="286" y="1120"/>
                    <a:pt x="310" y="1096"/>
                    <a:pt x="334" y="1096"/>
                  </a:cubicBezTo>
                  <a:close/>
                  <a:moveTo>
                    <a:pt x="9764" y="1096"/>
                  </a:moveTo>
                  <a:cubicBezTo>
                    <a:pt x="9812" y="1096"/>
                    <a:pt x="9836" y="1120"/>
                    <a:pt x="9836" y="1168"/>
                  </a:cubicBezTo>
                  <a:lnTo>
                    <a:pt x="9836" y="7717"/>
                  </a:lnTo>
                  <a:cubicBezTo>
                    <a:pt x="9836" y="7740"/>
                    <a:pt x="9812" y="7764"/>
                    <a:pt x="9764" y="7764"/>
                  </a:cubicBezTo>
                  <a:lnTo>
                    <a:pt x="9336" y="7764"/>
                  </a:lnTo>
                  <a:cubicBezTo>
                    <a:pt x="9312" y="7764"/>
                    <a:pt x="9288" y="7764"/>
                    <a:pt x="9288" y="7717"/>
                  </a:cubicBezTo>
                  <a:lnTo>
                    <a:pt x="9288" y="1168"/>
                  </a:lnTo>
                  <a:cubicBezTo>
                    <a:pt x="9288" y="1120"/>
                    <a:pt x="9312" y="1096"/>
                    <a:pt x="9336" y="1096"/>
                  </a:cubicBezTo>
                  <a:close/>
                  <a:moveTo>
                    <a:pt x="1929" y="1"/>
                  </a:moveTo>
                  <a:cubicBezTo>
                    <a:pt x="1834" y="1"/>
                    <a:pt x="1786" y="72"/>
                    <a:pt x="1786" y="144"/>
                  </a:cubicBezTo>
                  <a:cubicBezTo>
                    <a:pt x="1786" y="239"/>
                    <a:pt x="1834" y="310"/>
                    <a:pt x="1929" y="310"/>
                  </a:cubicBezTo>
                  <a:lnTo>
                    <a:pt x="2001" y="310"/>
                  </a:lnTo>
                  <a:lnTo>
                    <a:pt x="2001" y="1477"/>
                  </a:lnTo>
                  <a:lnTo>
                    <a:pt x="1120" y="1477"/>
                  </a:lnTo>
                  <a:lnTo>
                    <a:pt x="1120" y="1168"/>
                  </a:lnTo>
                  <a:cubicBezTo>
                    <a:pt x="1120" y="977"/>
                    <a:pt x="953" y="810"/>
                    <a:pt x="762" y="810"/>
                  </a:cubicBezTo>
                  <a:lnTo>
                    <a:pt x="334" y="810"/>
                  </a:lnTo>
                  <a:cubicBezTo>
                    <a:pt x="143" y="810"/>
                    <a:pt x="0" y="977"/>
                    <a:pt x="0" y="1168"/>
                  </a:cubicBezTo>
                  <a:lnTo>
                    <a:pt x="0" y="7717"/>
                  </a:lnTo>
                  <a:cubicBezTo>
                    <a:pt x="0" y="7907"/>
                    <a:pt x="143" y="8074"/>
                    <a:pt x="334" y="8074"/>
                  </a:cubicBezTo>
                  <a:lnTo>
                    <a:pt x="762" y="8074"/>
                  </a:lnTo>
                  <a:cubicBezTo>
                    <a:pt x="953" y="8074"/>
                    <a:pt x="1120" y="7907"/>
                    <a:pt x="1120" y="7717"/>
                  </a:cubicBezTo>
                  <a:lnTo>
                    <a:pt x="1120" y="7693"/>
                  </a:lnTo>
                  <a:lnTo>
                    <a:pt x="6216" y="7693"/>
                  </a:lnTo>
                  <a:cubicBezTo>
                    <a:pt x="6311" y="7693"/>
                    <a:pt x="6383" y="7621"/>
                    <a:pt x="6383" y="7550"/>
                  </a:cubicBezTo>
                  <a:cubicBezTo>
                    <a:pt x="6383" y="7455"/>
                    <a:pt x="6311" y="7407"/>
                    <a:pt x="6216" y="7407"/>
                  </a:cubicBezTo>
                  <a:lnTo>
                    <a:pt x="1120" y="7407"/>
                  </a:lnTo>
                  <a:lnTo>
                    <a:pt x="1120" y="7026"/>
                  </a:lnTo>
                  <a:lnTo>
                    <a:pt x="9002" y="7026"/>
                  </a:lnTo>
                  <a:lnTo>
                    <a:pt x="9002" y="7407"/>
                  </a:lnTo>
                  <a:lnTo>
                    <a:pt x="6906" y="7407"/>
                  </a:lnTo>
                  <a:cubicBezTo>
                    <a:pt x="6811" y="7407"/>
                    <a:pt x="6764" y="7455"/>
                    <a:pt x="6764" y="7550"/>
                  </a:cubicBezTo>
                  <a:cubicBezTo>
                    <a:pt x="6764" y="7621"/>
                    <a:pt x="6811" y="7693"/>
                    <a:pt x="6906" y="7693"/>
                  </a:cubicBezTo>
                  <a:lnTo>
                    <a:pt x="9002" y="7693"/>
                  </a:lnTo>
                  <a:lnTo>
                    <a:pt x="9002" y="7717"/>
                  </a:lnTo>
                  <a:cubicBezTo>
                    <a:pt x="9002" y="7907"/>
                    <a:pt x="9145" y="8074"/>
                    <a:pt x="9336" y="8074"/>
                  </a:cubicBezTo>
                  <a:lnTo>
                    <a:pt x="9764" y="8074"/>
                  </a:lnTo>
                  <a:cubicBezTo>
                    <a:pt x="9955" y="8074"/>
                    <a:pt x="10121" y="7907"/>
                    <a:pt x="10121" y="7717"/>
                  </a:cubicBezTo>
                  <a:lnTo>
                    <a:pt x="10121" y="1168"/>
                  </a:lnTo>
                  <a:cubicBezTo>
                    <a:pt x="10121" y="977"/>
                    <a:pt x="9955" y="810"/>
                    <a:pt x="9764" y="810"/>
                  </a:cubicBezTo>
                  <a:lnTo>
                    <a:pt x="9336" y="810"/>
                  </a:lnTo>
                  <a:cubicBezTo>
                    <a:pt x="9145" y="810"/>
                    <a:pt x="9002" y="977"/>
                    <a:pt x="9002" y="1168"/>
                  </a:cubicBezTo>
                  <a:lnTo>
                    <a:pt x="9002" y="1477"/>
                  </a:lnTo>
                  <a:lnTo>
                    <a:pt x="8121" y="1477"/>
                  </a:lnTo>
                  <a:lnTo>
                    <a:pt x="8121" y="310"/>
                  </a:lnTo>
                  <a:lnTo>
                    <a:pt x="8192" y="310"/>
                  </a:lnTo>
                  <a:cubicBezTo>
                    <a:pt x="8264" y="310"/>
                    <a:pt x="8335" y="239"/>
                    <a:pt x="8335" y="144"/>
                  </a:cubicBezTo>
                  <a:cubicBezTo>
                    <a:pt x="8335" y="72"/>
                    <a:pt x="8264" y="1"/>
                    <a:pt x="8192" y="1"/>
                  </a:cubicBezTo>
                  <a:lnTo>
                    <a:pt x="6645" y="1"/>
                  </a:lnTo>
                  <a:cubicBezTo>
                    <a:pt x="6549" y="1"/>
                    <a:pt x="6502" y="72"/>
                    <a:pt x="6502" y="144"/>
                  </a:cubicBezTo>
                  <a:cubicBezTo>
                    <a:pt x="6502" y="239"/>
                    <a:pt x="6549" y="310"/>
                    <a:pt x="6645" y="310"/>
                  </a:cubicBezTo>
                  <a:lnTo>
                    <a:pt x="6716" y="310"/>
                  </a:lnTo>
                  <a:lnTo>
                    <a:pt x="6716" y="1477"/>
                  </a:lnTo>
                  <a:lnTo>
                    <a:pt x="6549" y="1477"/>
                  </a:lnTo>
                  <a:cubicBezTo>
                    <a:pt x="6478" y="1477"/>
                    <a:pt x="6406" y="1549"/>
                    <a:pt x="6406" y="1620"/>
                  </a:cubicBezTo>
                  <a:cubicBezTo>
                    <a:pt x="6406" y="1715"/>
                    <a:pt x="6478" y="1787"/>
                    <a:pt x="6549" y="1787"/>
                  </a:cubicBezTo>
                  <a:lnTo>
                    <a:pt x="8978" y="1787"/>
                  </a:lnTo>
                  <a:lnTo>
                    <a:pt x="8978" y="2096"/>
                  </a:lnTo>
                  <a:lnTo>
                    <a:pt x="1120" y="2096"/>
                  </a:lnTo>
                  <a:lnTo>
                    <a:pt x="1120" y="1787"/>
                  </a:lnTo>
                  <a:lnTo>
                    <a:pt x="5882" y="1787"/>
                  </a:lnTo>
                  <a:cubicBezTo>
                    <a:pt x="5978" y="1787"/>
                    <a:pt x="6049" y="1715"/>
                    <a:pt x="6049" y="1620"/>
                  </a:cubicBezTo>
                  <a:cubicBezTo>
                    <a:pt x="6049" y="1549"/>
                    <a:pt x="5978" y="1477"/>
                    <a:pt x="5882" y="1477"/>
                  </a:cubicBezTo>
                  <a:lnTo>
                    <a:pt x="5763" y="1477"/>
                  </a:lnTo>
                  <a:lnTo>
                    <a:pt x="5763" y="310"/>
                  </a:lnTo>
                  <a:lnTo>
                    <a:pt x="5835" y="310"/>
                  </a:lnTo>
                  <a:cubicBezTo>
                    <a:pt x="5906" y="310"/>
                    <a:pt x="5978" y="239"/>
                    <a:pt x="5978" y="144"/>
                  </a:cubicBezTo>
                  <a:cubicBezTo>
                    <a:pt x="5978" y="72"/>
                    <a:pt x="5906" y="1"/>
                    <a:pt x="5835" y="1"/>
                  </a:cubicBezTo>
                  <a:lnTo>
                    <a:pt x="4287" y="1"/>
                  </a:lnTo>
                  <a:cubicBezTo>
                    <a:pt x="4215" y="1"/>
                    <a:pt x="4144" y="72"/>
                    <a:pt x="4144" y="144"/>
                  </a:cubicBezTo>
                  <a:cubicBezTo>
                    <a:pt x="4144" y="239"/>
                    <a:pt x="4215" y="310"/>
                    <a:pt x="4287" y="310"/>
                  </a:cubicBezTo>
                  <a:lnTo>
                    <a:pt x="4358" y="310"/>
                  </a:lnTo>
                  <a:lnTo>
                    <a:pt x="4358" y="1477"/>
                  </a:lnTo>
                  <a:lnTo>
                    <a:pt x="3406" y="1477"/>
                  </a:lnTo>
                  <a:lnTo>
                    <a:pt x="3406" y="310"/>
                  </a:lnTo>
                  <a:lnTo>
                    <a:pt x="3477" y="310"/>
                  </a:lnTo>
                  <a:cubicBezTo>
                    <a:pt x="3549" y="310"/>
                    <a:pt x="3620" y="239"/>
                    <a:pt x="3620" y="144"/>
                  </a:cubicBezTo>
                  <a:cubicBezTo>
                    <a:pt x="3620" y="72"/>
                    <a:pt x="3549" y="1"/>
                    <a:pt x="3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2" name="Google Shape;1031;p39">
            <a:extLst>
              <a:ext uri="{FF2B5EF4-FFF2-40B4-BE49-F238E27FC236}">
                <a16:creationId xmlns:a16="http://schemas.microsoft.com/office/drawing/2014/main" id="{47EEEE01-C23B-49DB-B6FB-5AF3DA4B3AFF}"/>
              </a:ext>
            </a:extLst>
          </p:cNvPr>
          <p:cNvSpPr txBox="1">
            <a:spLocks/>
          </p:cNvSpPr>
          <p:nvPr/>
        </p:nvSpPr>
        <p:spPr>
          <a:xfrm>
            <a:off x="2595659" y="4181999"/>
            <a:ext cx="2224604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dirty="0"/>
              <a:t>Latitude</a:t>
            </a:r>
            <a:endParaRPr lang="en-US" dirty="0"/>
          </a:p>
        </p:txBody>
      </p:sp>
      <p:sp>
        <p:nvSpPr>
          <p:cNvPr id="163" name="Google Shape;1031;p39">
            <a:extLst>
              <a:ext uri="{FF2B5EF4-FFF2-40B4-BE49-F238E27FC236}">
                <a16:creationId xmlns:a16="http://schemas.microsoft.com/office/drawing/2014/main" id="{3C771AB5-842B-4F26-9A35-A48A5F36E11F}"/>
              </a:ext>
            </a:extLst>
          </p:cNvPr>
          <p:cNvSpPr txBox="1">
            <a:spLocks/>
          </p:cNvSpPr>
          <p:nvPr/>
        </p:nvSpPr>
        <p:spPr>
          <a:xfrm>
            <a:off x="6510869" y="4057932"/>
            <a:ext cx="2224604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dirty="0"/>
              <a:t>Recovered</a:t>
            </a:r>
            <a:endParaRPr lang="en-US" dirty="0"/>
          </a:p>
        </p:txBody>
      </p:sp>
      <p:sp>
        <p:nvSpPr>
          <p:cNvPr id="164" name="Google Shape;1021;p39">
            <a:extLst>
              <a:ext uri="{FF2B5EF4-FFF2-40B4-BE49-F238E27FC236}">
                <a16:creationId xmlns:a16="http://schemas.microsoft.com/office/drawing/2014/main" id="{D6CBED0A-ECDF-4F74-88E6-33C3C66000F7}"/>
              </a:ext>
            </a:extLst>
          </p:cNvPr>
          <p:cNvSpPr/>
          <p:nvPr/>
        </p:nvSpPr>
        <p:spPr>
          <a:xfrm>
            <a:off x="1152797" y="3305910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Google Shape;1085;p39">
            <a:extLst>
              <a:ext uri="{FF2B5EF4-FFF2-40B4-BE49-F238E27FC236}">
                <a16:creationId xmlns:a16="http://schemas.microsoft.com/office/drawing/2014/main" id="{46EB6C7D-A739-4067-92F8-26586A7F248D}"/>
              </a:ext>
            </a:extLst>
          </p:cNvPr>
          <p:cNvGrpSpPr/>
          <p:nvPr/>
        </p:nvGrpSpPr>
        <p:grpSpPr>
          <a:xfrm>
            <a:off x="1273408" y="3466289"/>
            <a:ext cx="590308" cy="587044"/>
            <a:chOff x="1395254" y="1186810"/>
            <a:chExt cx="341514" cy="340908"/>
          </a:xfrm>
        </p:grpSpPr>
        <p:sp>
          <p:nvSpPr>
            <p:cNvPr id="166" name="Google Shape;1086;p39">
              <a:extLst>
                <a:ext uri="{FF2B5EF4-FFF2-40B4-BE49-F238E27FC236}">
                  <a16:creationId xmlns:a16="http://schemas.microsoft.com/office/drawing/2014/main" id="{14AF803C-9D79-4236-8C79-B714A7D7C365}"/>
                </a:ext>
              </a:extLst>
            </p:cNvPr>
            <p:cNvSpPr/>
            <p:nvPr/>
          </p:nvSpPr>
          <p:spPr>
            <a:xfrm>
              <a:off x="1400875" y="1384226"/>
              <a:ext cx="137905" cy="138679"/>
            </a:xfrm>
            <a:custGeom>
              <a:avLst/>
              <a:gdLst/>
              <a:ahLst/>
              <a:cxnLst/>
              <a:rect l="l" t="t" r="r" b="b"/>
              <a:pathLst>
                <a:path w="4097" h="4120" extrusionOk="0">
                  <a:moveTo>
                    <a:pt x="2048" y="0"/>
                  </a:moveTo>
                  <a:lnTo>
                    <a:pt x="1596" y="452"/>
                  </a:lnTo>
                  <a:cubicBezTo>
                    <a:pt x="1566" y="482"/>
                    <a:pt x="1519" y="502"/>
                    <a:pt x="1475" y="502"/>
                  </a:cubicBezTo>
                  <a:cubicBezTo>
                    <a:pt x="1449" y="502"/>
                    <a:pt x="1423" y="494"/>
                    <a:pt x="1405" y="476"/>
                  </a:cubicBezTo>
                  <a:cubicBezTo>
                    <a:pt x="1303" y="415"/>
                    <a:pt x="1188" y="384"/>
                    <a:pt x="1075" y="384"/>
                  </a:cubicBezTo>
                  <a:cubicBezTo>
                    <a:pt x="924" y="384"/>
                    <a:pt x="776" y="439"/>
                    <a:pt x="667" y="548"/>
                  </a:cubicBezTo>
                  <a:lnTo>
                    <a:pt x="0" y="1238"/>
                  </a:lnTo>
                  <a:lnTo>
                    <a:pt x="2882" y="4120"/>
                  </a:lnTo>
                  <a:lnTo>
                    <a:pt x="3548" y="3429"/>
                  </a:lnTo>
                  <a:cubicBezTo>
                    <a:pt x="3763" y="3239"/>
                    <a:pt x="3787" y="2929"/>
                    <a:pt x="3620" y="2715"/>
                  </a:cubicBezTo>
                  <a:cubicBezTo>
                    <a:pt x="3596" y="2643"/>
                    <a:pt x="3596" y="2572"/>
                    <a:pt x="3644" y="2501"/>
                  </a:cubicBezTo>
                  <a:lnTo>
                    <a:pt x="4096" y="207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087;p39">
              <a:extLst>
                <a:ext uri="{FF2B5EF4-FFF2-40B4-BE49-F238E27FC236}">
                  <a16:creationId xmlns:a16="http://schemas.microsoft.com/office/drawing/2014/main" id="{DC071571-198F-4B90-A255-BF6B809C29F5}"/>
                </a:ext>
              </a:extLst>
            </p:cNvPr>
            <p:cNvSpPr/>
            <p:nvPr/>
          </p:nvSpPr>
          <p:spPr>
            <a:xfrm>
              <a:off x="1456986" y="1384226"/>
              <a:ext cx="81794" cy="138679"/>
            </a:xfrm>
            <a:custGeom>
              <a:avLst/>
              <a:gdLst/>
              <a:ahLst/>
              <a:cxnLst/>
              <a:rect l="l" t="t" r="r" b="b"/>
              <a:pathLst>
                <a:path w="2430" h="4120" extrusionOk="0">
                  <a:moveTo>
                    <a:pt x="381" y="0"/>
                  </a:moveTo>
                  <a:lnTo>
                    <a:pt x="0" y="381"/>
                  </a:lnTo>
                  <a:lnTo>
                    <a:pt x="1572" y="1953"/>
                  </a:lnTo>
                  <a:cubicBezTo>
                    <a:pt x="1643" y="2024"/>
                    <a:pt x="1643" y="2143"/>
                    <a:pt x="1572" y="2215"/>
                  </a:cubicBezTo>
                  <a:lnTo>
                    <a:pt x="1477" y="2334"/>
                  </a:lnTo>
                  <a:cubicBezTo>
                    <a:pt x="1429" y="2381"/>
                    <a:pt x="1405" y="2453"/>
                    <a:pt x="1453" y="2524"/>
                  </a:cubicBezTo>
                  <a:cubicBezTo>
                    <a:pt x="1596" y="2762"/>
                    <a:pt x="1572" y="3072"/>
                    <a:pt x="1381" y="3263"/>
                  </a:cubicBezTo>
                  <a:lnTo>
                    <a:pt x="857" y="3763"/>
                  </a:lnTo>
                  <a:lnTo>
                    <a:pt x="1215" y="4120"/>
                  </a:lnTo>
                  <a:lnTo>
                    <a:pt x="1881" y="3453"/>
                  </a:lnTo>
                  <a:cubicBezTo>
                    <a:pt x="2072" y="3239"/>
                    <a:pt x="2120" y="2929"/>
                    <a:pt x="1953" y="2715"/>
                  </a:cubicBezTo>
                  <a:cubicBezTo>
                    <a:pt x="1929" y="2643"/>
                    <a:pt x="1929" y="2572"/>
                    <a:pt x="1977" y="2524"/>
                  </a:cubicBezTo>
                  <a:lnTo>
                    <a:pt x="2429" y="207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088;p39">
              <a:extLst>
                <a:ext uri="{FF2B5EF4-FFF2-40B4-BE49-F238E27FC236}">
                  <a16:creationId xmlns:a16="http://schemas.microsoft.com/office/drawing/2014/main" id="{AC347D9C-721F-4BC1-A0E5-72782588974C}"/>
                </a:ext>
              </a:extLst>
            </p:cNvPr>
            <p:cNvSpPr/>
            <p:nvPr/>
          </p:nvSpPr>
          <p:spPr>
            <a:xfrm>
              <a:off x="1460992" y="1355346"/>
              <a:ext cx="106635" cy="106837"/>
            </a:xfrm>
            <a:custGeom>
              <a:avLst/>
              <a:gdLst/>
              <a:ahLst/>
              <a:cxnLst/>
              <a:rect l="l" t="t" r="r" b="b"/>
              <a:pathLst>
                <a:path w="3168" h="3174" extrusionOk="0">
                  <a:moveTo>
                    <a:pt x="667" y="1"/>
                  </a:moveTo>
                  <a:lnTo>
                    <a:pt x="72" y="620"/>
                  </a:lnTo>
                  <a:cubicBezTo>
                    <a:pt x="0" y="691"/>
                    <a:pt x="0" y="787"/>
                    <a:pt x="72" y="834"/>
                  </a:cubicBezTo>
                  <a:lnTo>
                    <a:pt x="2334" y="3120"/>
                  </a:lnTo>
                  <a:cubicBezTo>
                    <a:pt x="2370" y="3156"/>
                    <a:pt x="2411" y="3174"/>
                    <a:pt x="2453" y="3174"/>
                  </a:cubicBezTo>
                  <a:cubicBezTo>
                    <a:pt x="2495" y="3174"/>
                    <a:pt x="2536" y="3156"/>
                    <a:pt x="2572" y="3120"/>
                  </a:cubicBezTo>
                  <a:lnTo>
                    <a:pt x="3168" y="25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089;p39">
              <a:extLst>
                <a:ext uri="{FF2B5EF4-FFF2-40B4-BE49-F238E27FC236}">
                  <a16:creationId xmlns:a16="http://schemas.microsoft.com/office/drawing/2014/main" id="{2CD0917E-DEB3-4233-B689-71E0CC725148}"/>
                </a:ext>
              </a:extLst>
            </p:cNvPr>
            <p:cNvSpPr/>
            <p:nvPr/>
          </p:nvSpPr>
          <p:spPr>
            <a:xfrm>
              <a:off x="1472200" y="1355346"/>
              <a:ext cx="95426" cy="106265"/>
            </a:xfrm>
            <a:custGeom>
              <a:avLst/>
              <a:gdLst/>
              <a:ahLst/>
              <a:cxnLst/>
              <a:rect l="l" t="t" r="r" b="b"/>
              <a:pathLst>
                <a:path w="2835" h="3157" extrusionOk="0">
                  <a:moveTo>
                    <a:pt x="1644" y="2739"/>
                  </a:moveTo>
                  <a:cubicBezTo>
                    <a:pt x="1651" y="2750"/>
                    <a:pt x="1659" y="2759"/>
                    <a:pt x="1669" y="2766"/>
                  </a:cubicBezTo>
                  <a:lnTo>
                    <a:pt x="1669" y="2766"/>
                  </a:lnTo>
                  <a:lnTo>
                    <a:pt x="1644" y="2739"/>
                  </a:lnTo>
                  <a:close/>
                  <a:moveTo>
                    <a:pt x="334" y="1"/>
                  </a:moveTo>
                  <a:lnTo>
                    <a:pt x="1" y="358"/>
                  </a:lnTo>
                  <a:lnTo>
                    <a:pt x="1953" y="2334"/>
                  </a:lnTo>
                  <a:cubicBezTo>
                    <a:pt x="2049" y="2406"/>
                    <a:pt x="2049" y="2549"/>
                    <a:pt x="1953" y="2644"/>
                  </a:cubicBezTo>
                  <a:lnTo>
                    <a:pt x="1858" y="2739"/>
                  </a:lnTo>
                  <a:cubicBezTo>
                    <a:pt x="1834" y="2775"/>
                    <a:pt x="1793" y="2793"/>
                    <a:pt x="1751" y="2793"/>
                  </a:cubicBezTo>
                  <a:cubicBezTo>
                    <a:pt x="1722" y="2793"/>
                    <a:pt x="1692" y="2784"/>
                    <a:pt x="1669" y="2766"/>
                  </a:cubicBezTo>
                  <a:lnTo>
                    <a:pt x="1669" y="2766"/>
                  </a:lnTo>
                  <a:lnTo>
                    <a:pt x="2001" y="3120"/>
                  </a:lnTo>
                  <a:cubicBezTo>
                    <a:pt x="2037" y="3144"/>
                    <a:pt x="2078" y="3156"/>
                    <a:pt x="2120" y="3156"/>
                  </a:cubicBezTo>
                  <a:cubicBezTo>
                    <a:pt x="2162" y="3156"/>
                    <a:pt x="2203" y="3144"/>
                    <a:pt x="2239" y="3120"/>
                  </a:cubicBezTo>
                  <a:lnTo>
                    <a:pt x="2835" y="25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090;p39">
              <a:extLst>
                <a:ext uri="{FF2B5EF4-FFF2-40B4-BE49-F238E27FC236}">
                  <a16:creationId xmlns:a16="http://schemas.microsoft.com/office/drawing/2014/main" id="{307678CB-5FEA-4707-8ABF-5E55DF1F8AC6}"/>
                </a:ext>
              </a:extLst>
            </p:cNvPr>
            <p:cNvSpPr/>
            <p:nvPr/>
          </p:nvSpPr>
          <p:spPr>
            <a:xfrm>
              <a:off x="1478629" y="1342319"/>
              <a:ext cx="102629" cy="101653"/>
            </a:xfrm>
            <a:custGeom>
              <a:avLst/>
              <a:gdLst/>
              <a:ahLst/>
              <a:cxnLst/>
              <a:rect l="l" t="t" r="r" b="b"/>
              <a:pathLst>
                <a:path w="3049" h="3020" extrusionOk="0">
                  <a:moveTo>
                    <a:pt x="378" y="1"/>
                  </a:moveTo>
                  <a:cubicBezTo>
                    <a:pt x="339" y="1"/>
                    <a:pt x="298" y="19"/>
                    <a:pt x="262" y="54"/>
                  </a:cubicBezTo>
                  <a:lnTo>
                    <a:pt x="72" y="245"/>
                  </a:lnTo>
                  <a:cubicBezTo>
                    <a:pt x="0" y="316"/>
                    <a:pt x="0" y="412"/>
                    <a:pt x="72" y="459"/>
                  </a:cubicBezTo>
                  <a:lnTo>
                    <a:pt x="2572" y="2983"/>
                  </a:lnTo>
                  <a:cubicBezTo>
                    <a:pt x="2608" y="3007"/>
                    <a:pt x="2649" y="3019"/>
                    <a:pt x="2688" y="3019"/>
                  </a:cubicBezTo>
                  <a:cubicBezTo>
                    <a:pt x="2727" y="3019"/>
                    <a:pt x="2763" y="3007"/>
                    <a:pt x="2786" y="2983"/>
                  </a:cubicBezTo>
                  <a:lnTo>
                    <a:pt x="3001" y="2769"/>
                  </a:lnTo>
                  <a:cubicBezTo>
                    <a:pt x="3048" y="2721"/>
                    <a:pt x="3048" y="2602"/>
                    <a:pt x="3001" y="2555"/>
                  </a:cubicBezTo>
                  <a:lnTo>
                    <a:pt x="476" y="54"/>
                  </a:lnTo>
                  <a:cubicBezTo>
                    <a:pt x="453" y="19"/>
                    <a:pt x="417" y="1"/>
                    <a:pt x="37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091;p39">
              <a:extLst>
                <a:ext uri="{FF2B5EF4-FFF2-40B4-BE49-F238E27FC236}">
                  <a16:creationId xmlns:a16="http://schemas.microsoft.com/office/drawing/2014/main" id="{370921A4-1FE2-49EB-AE06-EC6FB9F0BBD6}"/>
                </a:ext>
              </a:extLst>
            </p:cNvPr>
            <p:cNvSpPr/>
            <p:nvPr/>
          </p:nvSpPr>
          <p:spPr>
            <a:xfrm>
              <a:off x="1553961" y="1417078"/>
              <a:ext cx="27298" cy="26894"/>
            </a:xfrm>
            <a:custGeom>
              <a:avLst/>
              <a:gdLst/>
              <a:ahLst/>
              <a:cxnLst/>
              <a:rect l="l" t="t" r="r" b="b"/>
              <a:pathLst>
                <a:path w="811" h="799" extrusionOk="0">
                  <a:moveTo>
                    <a:pt x="429" y="0"/>
                  </a:moveTo>
                  <a:lnTo>
                    <a:pt x="429" y="0"/>
                  </a:lnTo>
                  <a:cubicBezTo>
                    <a:pt x="477" y="72"/>
                    <a:pt x="477" y="167"/>
                    <a:pt x="429" y="239"/>
                  </a:cubicBezTo>
                  <a:lnTo>
                    <a:pt x="239" y="429"/>
                  </a:lnTo>
                  <a:cubicBezTo>
                    <a:pt x="203" y="453"/>
                    <a:pt x="161" y="465"/>
                    <a:pt x="120" y="465"/>
                  </a:cubicBezTo>
                  <a:cubicBezTo>
                    <a:pt x="78" y="465"/>
                    <a:pt x="36" y="453"/>
                    <a:pt x="1" y="429"/>
                  </a:cubicBezTo>
                  <a:lnTo>
                    <a:pt x="1" y="429"/>
                  </a:lnTo>
                  <a:lnTo>
                    <a:pt x="334" y="762"/>
                  </a:lnTo>
                  <a:cubicBezTo>
                    <a:pt x="370" y="786"/>
                    <a:pt x="411" y="798"/>
                    <a:pt x="450" y="798"/>
                  </a:cubicBezTo>
                  <a:cubicBezTo>
                    <a:pt x="489" y="798"/>
                    <a:pt x="525" y="786"/>
                    <a:pt x="548" y="762"/>
                  </a:cubicBezTo>
                  <a:lnTo>
                    <a:pt x="739" y="548"/>
                  </a:lnTo>
                  <a:cubicBezTo>
                    <a:pt x="810" y="500"/>
                    <a:pt x="810" y="405"/>
                    <a:pt x="739" y="334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092;p39">
              <a:extLst>
                <a:ext uri="{FF2B5EF4-FFF2-40B4-BE49-F238E27FC236}">
                  <a16:creationId xmlns:a16="http://schemas.microsoft.com/office/drawing/2014/main" id="{1540E8FC-A701-44DD-A3EB-381E5CCAED62}"/>
                </a:ext>
              </a:extLst>
            </p:cNvPr>
            <p:cNvSpPr/>
            <p:nvPr/>
          </p:nvSpPr>
          <p:spPr>
            <a:xfrm>
              <a:off x="1550763" y="1322494"/>
              <a:ext cx="50524" cy="50052"/>
            </a:xfrm>
            <a:custGeom>
              <a:avLst/>
              <a:gdLst/>
              <a:ahLst/>
              <a:cxnLst/>
              <a:rect l="l" t="t" r="r" b="b"/>
              <a:pathLst>
                <a:path w="1501" h="1487" extrusionOk="0">
                  <a:moveTo>
                    <a:pt x="1001" y="0"/>
                  </a:moveTo>
                  <a:lnTo>
                    <a:pt x="48" y="953"/>
                  </a:lnTo>
                  <a:cubicBezTo>
                    <a:pt x="0" y="977"/>
                    <a:pt x="0" y="1048"/>
                    <a:pt x="0" y="1096"/>
                  </a:cubicBezTo>
                  <a:lnTo>
                    <a:pt x="48" y="1310"/>
                  </a:lnTo>
                  <a:cubicBezTo>
                    <a:pt x="48" y="1382"/>
                    <a:pt x="119" y="1429"/>
                    <a:pt x="191" y="1453"/>
                  </a:cubicBezTo>
                  <a:lnTo>
                    <a:pt x="381" y="1477"/>
                  </a:lnTo>
                  <a:cubicBezTo>
                    <a:pt x="394" y="1483"/>
                    <a:pt x="409" y="1486"/>
                    <a:pt x="424" y="1486"/>
                  </a:cubicBezTo>
                  <a:cubicBezTo>
                    <a:pt x="466" y="1486"/>
                    <a:pt x="513" y="1464"/>
                    <a:pt x="548" y="1429"/>
                  </a:cubicBezTo>
                  <a:lnTo>
                    <a:pt x="1501" y="47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093;p39">
              <a:extLst>
                <a:ext uri="{FF2B5EF4-FFF2-40B4-BE49-F238E27FC236}">
                  <a16:creationId xmlns:a16="http://schemas.microsoft.com/office/drawing/2014/main" id="{8E154932-761A-402C-8D45-E53726033F83}"/>
                </a:ext>
              </a:extLst>
            </p:cNvPr>
            <p:cNvSpPr/>
            <p:nvPr/>
          </p:nvSpPr>
          <p:spPr>
            <a:xfrm>
              <a:off x="1585231" y="1322494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094;p39">
              <a:extLst>
                <a:ext uri="{FF2B5EF4-FFF2-40B4-BE49-F238E27FC236}">
                  <a16:creationId xmlns:a16="http://schemas.microsoft.com/office/drawing/2014/main" id="{B8E09F37-1A10-4736-9981-C0B3E35E6604}"/>
                </a:ext>
              </a:extLst>
            </p:cNvPr>
            <p:cNvSpPr/>
            <p:nvPr/>
          </p:nvSpPr>
          <p:spPr>
            <a:xfrm>
              <a:off x="1613269" y="1266382"/>
              <a:ext cx="44128" cy="43320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834" y="0"/>
                  </a:moveTo>
                  <a:lnTo>
                    <a:pt x="1" y="810"/>
                  </a:lnTo>
                  <a:lnTo>
                    <a:pt x="501" y="1286"/>
                  </a:lnTo>
                  <a:lnTo>
                    <a:pt x="1311" y="47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85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095;p39">
              <a:extLst>
                <a:ext uri="{FF2B5EF4-FFF2-40B4-BE49-F238E27FC236}">
                  <a16:creationId xmlns:a16="http://schemas.microsoft.com/office/drawing/2014/main" id="{0D84EB88-9B3E-4B90-A7B8-461C3CE82E74}"/>
                </a:ext>
              </a:extLst>
            </p:cNvPr>
            <p:cNvSpPr/>
            <p:nvPr/>
          </p:nvSpPr>
          <p:spPr>
            <a:xfrm>
              <a:off x="1625320" y="1191826"/>
              <a:ext cx="105827" cy="105255"/>
            </a:xfrm>
            <a:custGeom>
              <a:avLst/>
              <a:gdLst/>
              <a:ahLst/>
              <a:cxnLst/>
              <a:rect l="l" t="t" r="r" b="b"/>
              <a:pathLst>
                <a:path w="3144" h="3127" extrusionOk="0">
                  <a:moveTo>
                    <a:pt x="1882" y="1"/>
                  </a:moveTo>
                  <a:lnTo>
                    <a:pt x="72" y="1810"/>
                  </a:lnTo>
                  <a:cubicBezTo>
                    <a:pt x="0" y="1882"/>
                    <a:pt x="0" y="1977"/>
                    <a:pt x="72" y="2049"/>
                  </a:cubicBezTo>
                  <a:lnTo>
                    <a:pt x="1096" y="3073"/>
                  </a:lnTo>
                  <a:cubicBezTo>
                    <a:pt x="1131" y="3108"/>
                    <a:pt x="1179" y="3126"/>
                    <a:pt x="1227" y="3126"/>
                  </a:cubicBezTo>
                  <a:cubicBezTo>
                    <a:pt x="1274" y="3126"/>
                    <a:pt x="1322" y="3108"/>
                    <a:pt x="1358" y="3073"/>
                  </a:cubicBezTo>
                  <a:lnTo>
                    <a:pt x="3144" y="128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096;p39">
              <a:extLst>
                <a:ext uri="{FF2B5EF4-FFF2-40B4-BE49-F238E27FC236}">
                  <a16:creationId xmlns:a16="http://schemas.microsoft.com/office/drawing/2014/main" id="{8CDCEC8E-9632-4E8E-A342-7CF86085C13C}"/>
                </a:ext>
              </a:extLst>
            </p:cNvPr>
            <p:cNvSpPr/>
            <p:nvPr/>
          </p:nvSpPr>
          <p:spPr>
            <a:xfrm>
              <a:off x="1648545" y="1220672"/>
              <a:ext cx="82602" cy="76408"/>
            </a:xfrm>
            <a:custGeom>
              <a:avLst/>
              <a:gdLst/>
              <a:ahLst/>
              <a:cxnLst/>
              <a:rect l="l" t="t" r="r" b="b"/>
              <a:pathLst>
                <a:path w="2454" h="2270" extrusionOk="0">
                  <a:moveTo>
                    <a:pt x="2049" y="1"/>
                  </a:moveTo>
                  <a:lnTo>
                    <a:pt x="239" y="1811"/>
                  </a:lnTo>
                  <a:cubicBezTo>
                    <a:pt x="215" y="1846"/>
                    <a:pt x="173" y="1864"/>
                    <a:pt x="129" y="1864"/>
                  </a:cubicBezTo>
                  <a:cubicBezTo>
                    <a:pt x="84" y="1864"/>
                    <a:pt x="37" y="1846"/>
                    <a:pt x="1" y="1811"/>
                  </a:cubicBezTo>
                  <a:lnTo>
                    <a:pt x="1" y="1811"/>
                  </a:lnTo>
                  <a:lnTo>
                    <a:pt x="406" y="2216"/>
                  </a:lnTo>
                  <a:cubicBezTo>
                    <a:pt x="441" y="2251"/>
                    <a:pt x="489" y="2269"/>
                    <a:pt x="537" y="2269"/>
                  </a:cubicBezTo>
                  <a:cubicBezTo>
                    <a:pt x="584" y="2269"/>
                    <a:pt x="632" y="2251"/>
                    <a:pt x="668" y="2216"/>
                  </a:cubicBezTo>
                  <a:lnTo>
                    <a:pt x="2454" y="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097;p39">
              <a:extLst>
                <a:ext uri="{FF2B5EF4-FFF2-40B4-BE49-F238E27FC236}">
                  <a16:creationId xmlns:a16="http://schemas.microsoft.com/office/drawing/2014/main" id="{31E61C62-F067-43B4-AD30-82A0FF0A38BB}"/>
                </a:ext>
              </a:extLst>
            </p:cNvPr>
            <p:cNvSpPr/>
            <p:nvPr/>
          </p:nvSpPr>
          <p:spPr>
            <a:xfrm>
              <a:off x="1579609" y="1285602"/>
              <a:ext cx="57761" cy="57761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001" y="1"/>
                  </a:moveTo>
                  <a:lnTo>
                    <a:pt x="310" y="691"/>
                  </a:lnTo>
                  <a:cubicBezTo>
                    <a:pt x="167" y="834"/>
                    <a:pt x="72" y="1001"/>
                    <a:pt x="1" y="1192"/>
                  </a:cubicBezTo>
                  <a:lnTo>
                    <a:pt x="525" y="1715"/>
                  </a:lnTo>
                  <a:cubicBezTo>
                    <a:pt x="715" y="1644"/>
                    <a:pt x="906" y="1549"/>
                    <a:pt x="1049" y="1406"/>
                  </a:cubicBezTo>
                  <a:lnTo>
                    <a:pt x="1715" y="73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098;p39">
              <a:extLst>
                <a:ext uri="{FF2B5EF4-FFF2-40B4-BE49-F238E27FC236}">
                  <a16:creationId xmlns:a16="http://schemas.microsoft.com/office/drawing/2014/main" id="{A34C7712-D7E1-4875-8F90-6945253247E7}"/>
                </a:ext>
              </a:extLst>
            </p:cNvPr>
            <p:cNvSpPr/>
            <p:nvPr/>
          </p:nvSpPr>
          <p:spPr>
            <a:xfrm>
              <a:off x="1586039" y="1299235"/>
              <a:ext cx="51332" cy="44128"/>
            </a:xfrm>
            <a:custGeom>
              <a:avLst/>
              <a:gdLst/>
              <a:ahLst/>
              <a:cxnLst/>
              <a:rect l="l" t="t" r="r" b="b"/>
              <a:pathLst>
                <a:path w="1525" h="1311" extrusionOk="0">
                  <a:moveTo>
                    <a:pt x="1191" y="1"/>
                  </a:moveTo>
                  <a:lnTo>
                    <a:pt x="524" y="667"/>
                  </a:lnTo>
                  <a:cubicBezTo>
                    <a:pt x="381" y="810"/>
                    <a:pt x="191" y="929"/>
                    <a:pt x="0" y="977"/>
                  </a:cubicBezTo>
                  <a:lnTo>
                    <a:pt x="334" y="1310"/>
                  </a:lnTo>
                  <a:cubicBezTo>
                    <a:pt x="524" y="1263"/>
                    <a:pt x="715" y="1144"/>
                    <a:pt x="858" y="1001"/>
                  </a:cubicBezTo>
                  <a:lnTo>
                    <a:pt x="1524" y="334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099;p39">
              <a:extLst>
                <a:ext uri="{FF2B5EF4-FFF2-40B4-BE49-F238E27FC236}">
                  <a16:creationId xmlns:a16="http://schemas.microsoft.com/office/drawing/2014/main" id="{BD5EF79C-8668-4D09-BB17-7D039B3029FB}"/>
                </a:ext>
              </a:extLst>
            </p:cNvPr>
            <p:cNvSpPr/>
            <p:nvPr/>
          </p:nvSpPr>
          <p:spPr>
            <a:xfrm>
              <a:off x="1395254" y="1218686"/>
              <a:ext cx="341514" cy="309032"/>
            </a:xfrm>
            <a:custGeom>
              <a:avLst/>
              <a:gdLst/>
              <a:ahLst/>
              <a:cxnLst/>
              <a:rect l="l" t="t" r="r" b="b"/>
              <a:pathLst>
                <a:path w="10146" h="9181" extrusionOk="0">
                  <a:moveTo>
                    <a:pt x="7192" y="1727"/>
                  </a:moveTo>
                  <a:lnTo>
                    <a:pt x="7454" y="2013"/>
                  </a:lnTo>
                  <a:lnTo>
                    <a:pt x="7073" y="2394"/>
                  </a:lnTo>
                  <a:lnTo>
                    <a:pt x="6788" y="2108"/>
                  </a:lnTo>
                  <a:lnTo>
                    <a:pt x="7192" y="1727"/>
                  </a:lnTo>
                  <a:close/>
                  <a:moveTo>
                    <a:pt x="5502" y="3418"/>
                  </a:moveTo>
                  <a:lnTo>
                    <a:pt x="5787" y="3703"/>
                  </a:lnTo>
                  <a:lnTo>
                    <a:pt x="5049" y="4418"/>
                  </a:lnTo>
                  <a:lnTo>
                    <a:pt x="5025" y="4418"/>
                  </a:lnTo>
                  <a:lnTo>
                    <a:pt x="4835" y="4394"/>
                  </a:lnTo>
                  <a:cubicBezTo>
                    <a:pt x="4811" y="4394"/>
                    <a:pt x="4811" y="4370"/>
                    <a:pt x="4811" y="4370"/>
                  </a:cubicBezTo>
                  <a:lnTo>
                    <a:pt x="4763" y="4156"/>
                  </a:lnTo>
                  <a:cubicBezTo>
                    <a:pt x="4763" y="4156"/>
                    <a:pt x="4763" y="4132"/>
                    <a:pt x="4787" y="4132"/>
                  </a:cubicBezTo>
                  <a:lnTo>
                    <a:pt x="5502" y="3418"/>
                  </a:lnTo>
                  <a:close/>
                  <a:moveTo>
                    <a:pt x="2549" y="4346"/>
                  </a:moveTo>
                  <a:lnTo>
                    <a:pt x="4835" y="6656"/>
                  </a:lnTo>
                  <a:lnTo>
                    <a:pt x="4406" y="7085"/>
                  </a:lnTo>
                  <a:lnTo>
                    <a:pt x="4382" y="7085"/>
                  </a:lnTo>
                  <a:lnTo>
                    <a:pt x="2120" y="4799"/>
                  </a:lnTo>
                  <a:lnTo>
                    <a:pt x="2549" y="4346"/>
                  </a:lnTo>
                  <a:close/>
                  <a:moveTo>
                    <a:pt x="7767" y="0"/>
                  </a:moveTo>
                  <a:cubicBezTo>
                    <a:pt x="7728" y="0"/>
                    <a:pt x="7692" y="12"/>
                    <a:pt x="7669" y="36"/>
                  </a:cubicBezTo>
                  <a:lnTo>
                    <a:pt x="6811" y="893"/>
                  </a:lnTo>
                  <a:cubicBezTo>
                    <a:pt x="6764" y="965"/>
                    <a:pt x="6716" y="1036"/>
                    <a:pt x="6716" y="1132"/>
                  </a:cubicBezTo>
                  <a:cubicBezTo>
                    <a:pt x="6716" y="1203"/>
                    <a:pt x="6764" y="1298"/>
                    <a:pt x="6811" y="1370"/>
                  </a:cubicBezTo>
                  <a:lnTo>
                    <a:pt x="6978" y="1513"/>
                  </a:lnTo>
                  <a:lnTo>
                    <a:pt x="6597" y="1894"/>
                  </a:lnTo>
                  <a:lnTo>
                    <a:pt x="6502" y="1798"/>
                  </a:lnTo>
                  <a:cubicBezTo>
                    <a:pt x="6466" y="1775"/>
                    <a:pt x="6424" y="1763"/>
                    <a:pt x="6386" y="1763"/>
                  </a:cubicBezTo>
                  <a:cubicBezTo>
                    <a:pt x="6347" y="1763"/>
                    <a:pt x="6311" y="1775"/>
                    <a:pt x="6287" y="1798"/>
                  </a:cubicBezTo>
                  <a:cubicBezTo>
                    <a:pt x="6240" y="1846"/>
                    <a:pt x="6240" y="1941"/>
                    <a:pt x="6264" y="1989"/>
                  </a:cubicBezTo>
                  <a:lnTo>
                    <a:pt x="5692" y="2560"/>
                  </a:lnTo>
                  <a:cubicBezTo>
                    <a:pt x="5525" y="2727"/>
                    <a:pt x="5406" y="2918"/>
                    <a:pt x="5359" y="3132"/>
                  </a:cubicBezTo>
                  <a:lnTo>
                    <a:pt x="4573" y="3918"/>
                  </a:lnTo>
                  <a:cubicBezTo>
                    <a:pt x="4501" y="3989"/>
                    <a:pt x="4478" y="4108"/>
                    <a:pt x="4478" y="4204"/>
                  </a:cubicBezTo>
                  <a:lnTo>
                    <a:pt x="4525" y="4418"/>
                  </a:lnTo>
                  <a:cubicBezTo>
                    <a:pt x="4525" y="4418"/>
                    <a:pt x="4525" y="4442"/>
                    <a:pt x="4525" y="4442"/>
                  </a:cubicBezTo>
                  <a:lnTo>
                    <a:pt x="4216" y="4775"/>
                  </a:lnTo>
                  <a:lnTo>
                    <a:pt x="3882" y="4442"/>
                  </a:lnTo>
                  <a:cubicBezTo>
                    <a:pt x="3858" y="4418"/>
                    <a:pt x="3823" y="4406"/>
                    <a:pt x="3787" y="4406"/>
                  </a:cubicBezTo>
                  <a:cubicBezTo>
                    <a:pt x="3751" y="4406"/>
                    <a:pt x="3715" y="4418"/>
                    <a:pt x="3692" y="4442"/>
                  </a:cubicBezTo>
                  <a:cubicBezTo>
                    <a:pt x="3620" y="4489"/>
                    <a:pt x="3620" y="4585"/>
                    <a:pt x="3692" y="4656"/>
                  </a:cubicBezTo>
                  <a:lnTo>
                    <a:pt x="5359" y="6323"/>
                  </a:lnTo>
                  <a:cubicBezTo>
                    <a:pt x="5359" y="6323"/>
                    <a:pt x="5359" y="6347"/>
                    <a:pt x="5359" y="6347"/>
                  </a:cubicBezTo>
                  <a:lnTo>
                    <a:pt x="5168" y="6537"/>
                  </a:lnTo>
                  <a:lnTo>
                    <a:pt x="2668" y="4037"/>
                  </a:lnTo>
                  <a:cubicBezTo>
                    <a:pt x="2668" y="4037"/>
                    <a:pt x="2644" y="4037"/>
                    <a:pt x="2644" y="4013"/>
                  </a:cubicBezTo>
                  <a:lnTo>
                    <a:pt x="2668" y="4013"/>
                  </a:lnTo>
                  <a:lnTo>
                    <a:pt x="2858" y="3823"/>
                  </a:lnTo>
                  <a:lnTo>
                    <a:pt x="3215" y="4180"/>
                  </a:lnTo>
                  <a:cubicBezTo>
                    <a:pt x="3239" y="4204"/>
                    <a:pt x="3275" y="4215"/>
                    <a:pt x="3314" y="4215"/>
                  </a:cubicBezTo>
                  <a:cubicBezTo>
                    <a:pt x="3352" y="4215"/>
                    <a:pt x="3394" y="4204"/>
                    <a:pt x="3430" y="4180"/>
                  </a:cubicBezTo>
                  <a:cubicBezTo>
                    <a:pt x="3477" y="4108"/>
                    <a:pt x="3477" y="4013"/>
                    <a:pt x="3430" y="3965"/>
                  </a:cubicBezTo>
                  <a:lnTo>
                    <a:pt x="3072" y="3608"/>
                  </a:lnTo>
                  <a:cubicBezTo>
                    <a:pt x="3013" y="3549"/>
                    <a:pt x="2936" y="3519"/>
                    <a:pt x="2858" y="3519"/>
                  </a:cubicBezTo>
                  <a:cubicBezTo>
                    <a:pt x="2781" y="3519"/>
                    <a:pt x="2703" y="3549"/>
                    <a:pt x="2644" y="3608"/>
                  </a:cubicBezTo>
                  <a:lnTo>
                    <a:pt x="2453" y="3799"/>
                  </a:lnTo>
                  <a:cubicBezTo>
                    <a:pt x="2382" y="3870"/>
                    <a:pt x="2358" y="3942"/>
                    <a:pt x="2358" y="4013"/>
                  </a:cubicBezTo>
                  <a:cubicBezTo>
                    <a:pt x="2358" y="4061"/>
                    <a:pt x="2358" y="4085"/>
                    <a:pt x="2358" y="4108"/>
                  </a:cubicBezTo>
                  <a:lnTo>
                    <a:pt x="1906" y="4561"/>
                  </a:lnTo>
                  <a:cubicBezTo>
                    <a:pt x="1787" y="4680"/>
                    <a:pt x="1787" y="4870"/>
                    <a:pt x="1906" y="4989"/>
                  </a:cubicBezTo>
                  <a:lnTo>
                    <a:pt x="1929" y="5013"/>
                  </a:lnTo>
                  <a:lnTo>
                    <a:pt x="1667" y="5251"/>
                  </a:lnTo>
                  <a:cubicBezTo>
                    <a:pt x="1667" y="5275"/>
                    <a:pt x="1644" y="5275"/>
                    <a:pt x="1644" y="5275"/>
                  </a:cubicBezTo>
                  <a:cubicBezTo>
                    <a:pt x="1520" y="5193"/>
                    <a:pt x="1378" y="5150"/>
                    <a:pt x="1237" y="5150"/>
                  </a:cubicBezTo>
                  <a:cubicBezTo>
                    <a:pt x="1054" y="5150"/>
                    <a:pt x="873" y="5222"/>
                    <a:pt x="739" y="5370"/>
                  </a:cubicBezTo>
                  <a:lnTo>
                    <a:pt x="48" y="6037"/>
                  </a:lnTo>
                  <a:cubicBezTo>
                    <a:pt x="0" y="6085"/>
                    <a:pt x="0" y="6180"/>
                    <a:pt x="48" y="6252"/>
                  </a:cubicBezTo>
                  <a:cubicBezTo>
                    <a:pt x="96" y="6275"/>
                    <a:pt x="119" y="6299"/>
                    <a:pt x="167" y="6299"/>
                  </a:cubicBezTo>
                  <a:cubicBezTo>
                    <a:pt x="191" y="6299"/>
                    <a:pt x="239" y="6275"/>
                    <a:pt x="262" y="6252"/>
                  </a:cubicBezTo>
                  <a:lnTo>
                    <a:pt x="929" y="5561"/>
                  </a:lnTo>
                  <a:cubicBezTo>
                    <a:pt x="1024" y="5480"/>
                    <a:pt x="1134" y="5437"/>
                    <a:pt x="1242" y="5437"/>
                  </a:cubicBezTo>
                  <a:cubicBezTo>
                    <a:pt x="1324" y="5437"/>
                    <a:pt x="1405" y="5462"/>
                    <a:pt x="1477" y="5513"/>
                  </a:cubicBezTo>
                  <a:cubicBezTo>
                    <a:pt x="1533" y="5542"/>
                    <a:pt x="1590" y="5555"/>
                    <a:pt x="1643" y="5555"/>
                  </a:cubicBezTo>
                  <a:cubicBezTo>
                    <a:pt x="1725" y="5555"/>
                    <a:pt x="1800" y="5523"/>
                    <a:pt x="1858" y="5466"/>
                  </a:cubicBezTo>
                  <a:lnTo>
                    <a:pt x="2120" y="5204"/>
                  </a:lnTo>
                  <a:lnTo>
                    <a:pt x="2953" y="6037"/>
                  </a:lnTo>
                  <a:lnTo>
                    <a:pt x="1929" y="7037"/>
                  </a:lnTo>
                  <a:cubicBezTo>
                    <a:pt x="1882" y="7109"/>
                    <a:pt x="1882" y="7204"/>
                    <a:pt x="1929" y="7252"/>
                  </a:cubicBezTo>
                  <a:cubicBezTo>
                    <a:pt x="1953" y="7276"/>
                    <a:pt x="2001" y="7299"/>
                    <a:pt x="2025" y="7299"/>
                  </a:cubicBezTo>
                  <a:cubicBezTo>
                    <a:pt x="2072" y="7299"/>
                    <a:pt x="2120" y="7276"/>
                    <a:pt x="2144" y="7252"/>
                  </a:cubicBezTo>
                  <a:lnTo>
                    <a:pt x="3144" y="6228"/>
                  </a:lnTo>
                  <a:lnTo>
                    <a:pt x="3977" y="7061"/>
                  </a:lnTo>
                  <a:lnTo>
                    <a:pt x="3715" y="7323"/>
                  </a:lnTo>
                  <a:cubicBezTo>
                    <a:pt x="3620" y="7419"/>
                    <a:pt x="3596" y="7585"/>
                    <a:pt x="3668" y="7704"/>
                  </a:cubicBezTo>
                  <a:cubicBezTo>
                    <a:pt x="3787" y="7871"/>
                    <a:pt x="3763" y="8085"/>
                    <a:pt x="3620" y="8252"/>
                  </a:cubicBezTo>
                  <a:lnTo>
                    <a:pt x="2930" y="8919"/>
                  </a:lnTo>
                  <a:cubicBezTo>
                    <a:pt x="2882" y="8966"/>
                    <a:pt x="2882" y="9062"/>
                    <a:pt x="2930" y="9133"/>
                  </a:cubicBezTo>
                  <a:cubicBezTo>
                    <a:pt x="2977" y="9157"/>
                    <a:pt x="3001" y="9181"/>
                    <a:pt x="3049" y="9181"/>
                  </a:cubicBezTo>
                  <a:cubicBezTo>
                    <a:pt x="3072" y="9181"/>
                    <a:pt x="3120" y="9157"/>
                    <a:pt x="3144" y="9133"/>
                  </a:cubicBezTo>
                  <a:lnTo>
                    <a:pt x="3835" y="8443"/>
                  </a:lnTo>
                  <a:cubicBezTo>
                    <a:pt x="4073" y="8204"/>
                    <a:pt x="4120" y="7823"/>
                    <a:pt x="3906" y="7538"/>
                  </a:cubicBezTo>
                  <a:cubicBezTo>
                    <a:pt x="3906" y="7538"/>
                    <a:pt x="3906" y="7538"/>
                    <a:pt x="3930" y="7514"/>
                  </a:cubicBezTo>
                  <a:lnTo>
                    <a:pt x="4168" y="7276"/>
                  </a:lnTo>
                  <a:lnTo>
                    <a:pt x="4192" y="7276"/>
                  </a:lnTo>
                  <a:cubicBezTo>
                    <a:pt x="4239" y="7323"/>
                    <a:pt x="4311" y="7371"/>
                    <a:pt x="4406" y="7371"/>
                  </a:cubicBezTo>
                  <a:cubicBezTo>
                    <a:pt x="4478" y="7371"/>
                    <a:pt x="4549" y="7323"/>
                    <a:pt x="4620" y="7276"/>
                  </a:cubicBezTo>
                  <a:lnTo>
                    <a:pt x="5073" y="6823"/>
                  </a:lnTo>
                  <a:lnTo>
                    <a:pt x="5168" y="6823"/>
                  </a:lnTo>
                  <a:cubicBezTo>
                    <a:pt x="5240" y="6823"/>
                    <a:pt x="5311" y="6799"/>
                    <a:pt x="5382" y="6728"/>
                  </a:cubicBezTo>
                  <a:lnTo>
                    <a:pt x="5573" y="6537"/>
                  </a:lnTo>
                  <a:cubicBezTo>
                    <a:pt x="5692" y="6418"/>
                    <a:pt x="5692" y="6228"/>
                    <a:pt x="5573" y="6109"/>
                  </a:cubicBezTo>
                  <a:lnTo>
                    <a:pt x="4430" y="4966"/>
                  </a:lnTo>
                  <a:lnTo>
                    <a:pt x="4739" y="4656"/>
                  </a:lnTo>
                  <a:lnTo>
                    <a:pt x="4787" y="4656"/>
                  </a:lnTo>
                  <a:lnTo>
                    <a:pt x="4978" y="4704"/>
                  </a:lnTo>
                  <a:lnTo>
                    <a:pt x="5025" y="4704"/>
                  </a:lnTo>
                  <a:cubicBezTo>
                    <a:pt x="5121" y="4704"/>
                    <a:pt x="5216" y="4680"/>
                    <a:pt x="5263" y="4608"/>
                  </a:cubicBezTo>
                  <a:lnTo>
                    <a:pt x="6049" y="3823"/>
                  </a:lnTo>
                  <a:cubicBezTo>
                    <a:pt x="6264" y="3775"/>
                    <a:pt x="6478" y="3656"/>
                    <a:pt x="6645" y="3489"/>
                  </a:cubicBezTo>
                  <a:cubicBezTo>
                    <a:pt x="6692" y="3442"/>
                    <a:pt x="6692" y="3346"/>
                    <a:pt x="6645" y="3299"/>
                  </a:cubicBezTo>
                  <a:cubicBezTo>
                    <a:pt x="6618" y="3259"/>
                    <a:pt x="6578" y="3242"/>
                    <a:pt x="6539" y="3242"/>
                  </a:cubicBezTo>
                  <a:cubicBezTo>
                    <a:pt x="6507" y="3242"/>
                    <a:pt x="6476" y="3253"/>
                    <a:pt x="6454" y="3275"/>
                  </a:cubicBezTo>
                  <a:lnTo>
                    <a:pt x="6430" y="3275"/>
                  </a:lnTo>
                  <a:cubicBezTo>
                    <a:pt x="6311" y="3394"/>
                    <a:pt x="6192" y="3465"/>
                    <a:pt x="6049" y="3513"/>
                  </a:cubicBezTo>
                  <a:lnTo>
                    <a:pt x="5668" y="3132"/>
                  </a:lnTo>
                  <a:cubicBezTo>
                    <a:pt x="5716" y="2989"/>
                    <a:pt x="5787" y="2870"/>
                    <a:pt x="5906" y="2775"/>
                  </a:cubicBezTo>
                  <a:lnTo>
                    <a:pt x="6478" y="2203"/>
                  </a:lnTo>
                  <a:lnTo>
                    <a:pt x="7002" y="2727"/>
                  </a:lnTo>
                  <a:lnTo>
                    <a:pt x="6907" y="2822"/>
                  </a:lnTo>
                  <a:cubicBezTo>
                    <a:pt x="6835" y="2870"/>
                    <a:pt x="6835" y="2965"/>
                    <a:pt x="6907" y="3013"/>
                  </a:cubicBezTo>
                  <a:cubicBezTo>
                    <a:pt x="6930" y="3049"/>
                    <a:pt x="6966" y="3066"/>
                    <a:pt x="7002" y="3066"/>
                  </a:cubicBezTo>
                  <a:cubicBezTo>
                    <a:pt x="7038" y="3066"/>
                    <a:pt x="7073" y="3049"/>
                    <a:pt x="7097" y="3013"/>
                  </a:cubicBezTo>
                  <a:lnTo>
                    <a:pt x="7192" y="2918"/>
                  </a:lnTo>
                  <a:cubicBezTo>
                    <a:pt x="7240" y="2941"/>
                    <a:pt x="7264" y="2941"/>
                    <a:pt x="7288" y="2941"/>
                  </a:cubicBezTo>
                  <a:cubicBezTo>
                    <a:pt x="7311" y="2941"/>
                    <a:pt x="7359" y="2941"/>
                    <a:pt x="7383" y="2894"/>
                  </a:cubicBezTo>
                  <a:cubicBezTo>
                    <a:pt x="7454" y="2846"/>
                    <a:pt x="7454" y="2751"/>
                    <a:pt x="7383" y="2703"/>
                  </a:cubicBezTo>
                  <a:lnTo>
                    <a:pt x="7288" y="2608"/>
                  </a:lnTo>
                  <a:lnTo>
                    <a:pt x="7669" y="2203"/>
                  </a:lnTo>
                  <a:lnTo>
                    <a:pt x="7835" y="2370"/>
                  </a:lnTo>
                  <a:cubicBezTo>
                    <a:pt x="7907" y="2441"/>
                    <a:pt x="7978" y="2465"/>
                    <a:pt x="8074" y="2465"/>
                  </a:cubicBezTo>
                  <a:cubicBezTo>
                    <a:pt x="8145" y="2465"/>
                    <a:pt x="8240" y="2441"/>
                    <a:pt x="8288" y="2370"/>
                  </a:cubicBezTo>
                  <a:lnTo>
                    <a:pt x="10098" y="584"/>
                  </a:lnTo>
                  <a:cubicBezTo>
                    <a:pt x="10145" y="536"/>
                    <a:pt x="10145" y="441"/>
                    <a:pt x="10098" y="369"/>
                  </a:cubicBezTo>
                  <a:cubicBezTo>
                    <a:pt x="10062" y="346"/>
                    <a:pt x="10020" y="334"/>
                    <a:pt x="9982" y="334"/>
                  </a:cubicBezTo>
                  <a:cubicBezTo>
                    <a:pt x="9943" y="334"/>
                    <a:pt x="9907" y="346"/>
                    <a:pt x="9883" y="369"/>
                  </a:cubicBezTo>
                  <a:lnTo>
                    <a:pt x="9407" y="870"/>
                  </a:lnTo>
                  <a:lnTo>
                    <a:pt x="9169" y="631"/>
                  </a:lnTo>
                  <a:cubicBezTo>
                    <a:pt x="9145" y="608"/>
                    <a:pt x="9109" y="596"/>
                    <a:pt x="9074" y="596"/>
                  </a:cubicBezTo>
                  <a:cubicBezTo>
                    <a:pt x="9038" y="596"/>
                    <a:pt x="9002" y="608"/>
                    <a:pt x="8978" y="631"/>
                  </a:cubicBezTo>
                  <a:cubicBezTo>
                    <a:pt x="8907" y="703"/>
                    <a:pt x="8907" y="798"/>
                    <a:pt x="8978" y="846"/>
                  </a:cubicBezTo>
                  <a:lnTo>
                    <a:pt x="9193" y="1060"/>
                  </a:lnTo>
                  <a:lnTo>
                    <a:pt x="8955" y="1298"/>
                  </a:lnTo>
                  <a:lnTo>
                    <a:pt x="8740" y="1084"/>
                  </a:lnTo>
                  <a:cubicBezTo>
                    <a:pt x="8705" y="1060"/>
                    <a:pt x="8663" y="1048"/>
                    <a:pt x="8624" y="1048"/>
                  </a:cubicBezTo>
                  <a:cubicBezTo>
                    <a:pt x="8586" y="1048"/>
                    <a:pt x="8550" y="1060"/>
                    <a:pt x="8526" y="1084"/>
                  </a:cubicBezTo>
                  <a:cubicBezTo>
                    <a:pt x="8455" y="1132"/>
                    <a:pt x="8455" y="1227"/>
                    <a:pt x="8526" y="1298"/>
                  </a:cubicBezTo>
                  <a:lnTo>
                    <a:pt x="8740" y="1513"/>
                  </a:lnTo>
                  <a:lnTo>
                    <a:pt x="8502" y="1751"/>
                  </a:lnTo>
                  <a:lnTo>
                    <a:pt x="8026" y="1274"/>
                  </a:lnTo>
                  <a:cubicBezTo>
                    <a:pt x="8002" y="1251"/>
                    <a:pt x="7966" y="1239"/>
                    <a:pt x="7928" y="1239"/>
                  </a:cubicBezTo>
                  <a:cubicBezTo>
                    <a:pt x="7889" y="1239"/>
                    <a:pt x="7847" y="1251"/>
                    <a:pt x="7812" y="1274"/>
                  </a:cubicBezTo>
                  <a:cubicBezTo>
                    <a:pt x="7764" y="1322"/>
                    <a:pt x="7764" y="1417"/>
                    <a:pt x="7812" y="1489"/>
                  </a:cubicBezTo>
                  <a:lnTo>
                    <a:pt x="8288" y="1965"/>
                  </a:lnTo>
                  <a:lnTo>
                    <a:pt x="8097" y="2179"/>
                  </a:lnTo>
                  <a:lnTo>
                    <a:pt x="8050" y="2179"/>
                  </a:lnTo>
                  <a:lnTo>
                    <a:pt x="7026" y="1155"/>
                  </a:lnTo>
                  <a:cubicBezTo>
                    <a:pt x="7026" y="1132"/>
                    <a:pt x="7026" y="1108"/>
                    <a:pt x="7026" y="1108"/>
                  </a:cubicBezTo>
                  <a:lnTo>
                    <a:pt x="7883" y="250"/>
                  </a:lnTo>
                  <a:cubicBezTo>
                    <a:pt x="7931" y="203"/>
                    <a:pt x="7931" y="108"/>
                    <a:pt x="7883" y="36"/>
                  </a:cubicBezTo>
                  <a:cubicBezTo>
                    <a:pt x="7847" y="12"/>
                    <a:pt x="7806" y="0"/>
                    <a:pt x="7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100;p39">
              <a:extLst>
                <a:ext uri="{FF2B5EF4-FFF2-40B4-BE49-F238E27FC236}">
                  <a16:creationId xmlns:a16="http://schemas.microsoft.com/office/drawing/2014/main" id="{7EC34F7A-7B47-452E-A295-3A6BFD9F2388}"/>
                </a:ext>
              </a:extLst>
            </p:cNvPr>
            <p:cNvSpPr/>
            <p:nvPr/>
          </p:nvSpPr>
          <p:spPr>
            <a:xfrm>
              <a:off x="1666991" y="1186810"/>
              <a:ext cx="27298" cy="25885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641" y="1"/>
                  </a:moveTo>
                  <a:cubicBezTo>
                    <a:pt x="602" y="1"/>
                    <a:pt x="560" y="19"/>
                    <a:pt x="524" y="54"/>
                  </a:cubicBezTo>
                  <a:lnTo>
                    <a:pt x="72" y="531"/>
                  </a:lnTo>
                  <a:cubicBezTo>
                    <a:pt x="1" y="578"/>
                    <a:pt x="1" y="673"/>
                    <a:pt x="72" y="721"/>
                  </a:cubicBezTo>
                  <a:cubicBezTo>
                    <a:pt x="96" y="769"/>
                    <a:pt x="120" y="769"/>
                    <a:pt x="167" y="769"/>
                  </a:cubicBezTo>
                  <a:cubicBezTo>
                    <a:pt x="215" y="769"/>
                    <a:pt x="239" y="769"/>
                    <a:pt x="262" y="721"/>
                  </a:cubicBezTo>
                  <a:lnTo>
                    <a:pt x="739" y="245"/>
                  </a:lnTo>
                  <a:cubicBezTo>
                    <a:pt x="810" y="197"/>
                    <a:pt x="810" y="102"/>
                    <a:pt x="739" y="54"/>
                  </a:cubicBezTo>
                  <a:cubicBezTo>
                    <a:pt x="715" y="19"/>
                    <a:pt x="679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1" name="Google Shape;1031;p39">
            <a:extLst>
              <a:ext uri="{FF2B5EF4-FFF2-40B4-BE49-F238E27FC236}">
                <a16:creationId xmlns:a16="http://schemas.microsoft.com/office/drawing/2014/main" id="{8E90458A-FE8C-4D9A-93D4-D6F6C4D0F779}"/>
              </a:ext>
            </a:extLst>
          </p:cNvPr>
          <p:cNvSpPr txBox="1">
            <a:spLocks/>
          </p:cNvSpPr>
          <p:nvPr/>
        </p:nvSpPr>
        <p:spPr>
          <a:xfrm>
            <a:off x="489482" y="4185234"/>
            <a:ext cx="2224604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dirty="0"/>
              <a:t>L</a:t>
            </a:r>
            <a:r>
              <a:rPr lang="en-US" dirty="0"/>
              <a:t>ongitude</a:t>
            </a:r>
          </a:p>
        </p:txBody>
      </p:sp>
      <p:sp>
        <p:nvSpPr>
          <p:cNvPr id="182" name="Google Shape;1020;p39">
            <a:extLst>
              <a:ext uri="{FF2B5EF4-FFF2-40B4-BE49-F238E27FC236}">
                <a16:creationId xmlns:a16="http://schemas.microsoft.com/office/drawing/2014/main" id="{30762CD8-5731-4D91-9105-104C72E1ACB4}"/>
              </a:ext>
            </a:extLst>
          </p:cNvPr>
          <p:cNvSpPr/>
          <p:nvPr/>
        </p:nvSpPr>
        <p:spPr>
          <a:xfrm>
            <a:off x="7062621" y="3137497"/>
            <a:ext cx="852300" cy="852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3" name="Google Shape;1057;p39">
            <a:extLst>
              <a:ext uri="{FF2B5EF4-FFF2-40B4-BE49-F238E27FC236}">
                <a16:creationId xmlns:a16="http://schemas.microsoft.com/office/drawing/2014/main" id="{905FFBE2-7505-4970-9E74-00EB77FEDC10}"/>
              </a:ext>
            </a:extLst>
          </p:cNvPr>
          <p:cNvGrpSpPr/>
          <p:nvPr/>
        </p:nvGrpSpPr>
        <p:grpSpPr>
          <a:xfrm>
            <a:off x="7251830" y="3290410"/>
            <a:ext cx="588911" cy="498362"/>
            <a:chOff x="2075017" y="1212661"/>
            <a:chExt cx="340707" cy="289409"/>
          </a:xfrm>
        </p:grpSpPr>
        <p:sp>
          <p:nvSpPr>
            <p:cNvPr id="184" name="Google Shape;1058;p39">
              <a:extLst>
                <a:ext uri="{FF2B5EF4-FFF2-40B4-BE49-F238E27FC236}">
                  <a16:creationId xmlns:a16="http://schemas.microsoft.com/office/drawing/2014/main" id="{09B92BE1-EBA0-4956-A93F-212955DBE3D2}"/>
                </a:ext>
              </a:extLst>
            </p:cNvPr>
            <p:cNvSpPr/>
            <p:nvPr/>
          </p:nvSpPr>
          <p:spPr>
            <a:xfrm>
              <a:off x="2131903" y="1406644"/>
              <a:ext cx="252551" cy="89839"/>
            </a:xfrm>
            <a:custGeom>
              <a:avLst/>
              <a:gdLst/>
              <a:ahLst/>
              <a:cxnLst/>
              <a:rect l="l" t="t" r="r" b="b"/>
              <a:pathLst>
                <a:path w="7503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6050" y="2668"/>
                  </a:lnTo>
                  <a:cubicBezTo>
                    <a:pt x="6240" y="2668"/>
                    <a:pt x="6431" y="2620"/>
                    <a:pt x="6574" y="2501"/>
                  </a:cubicBezTo>
                  <a:cubicBezTo>
                    <a:pt x="6788" y="2382"/>
                    <a:pt x="7026" y="2287"/>
                    <a:pt x="7264" y="2287"/>
                  </a:cubicBezTo>
                  <a:lnTo>
                    <a:pt x="7502" y="2287"/>
                  </a:lnTo>
                  <a:lnTo>
                    <a:pt x="7502" y="406"/>
                  </a:lnTo>
                  <a:lnTo>
                    <a:pt x="7264" y="406"/>
                  </a:lnTo>
                  <a:cubicBezTo>
                    <a:pt x="7026" y="406"/>
                    <a:pt x="6788" y="310"/>
                    <a:pt x="6574" y="168"/>
                  </a:cubicBezTo>
                  <a:cubicBezTo>
                    <a:pt x="6431" y="72"/>
                    <a:pt x="6240" y="1"/>
                    <a:pt x="6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059;p39">
              <a:extLst>
                <a:ext uri="{FF2B5EF4-FFF2-40B4-BE49-F238E27FC236}">
                  <a16:creationId xmlns:a16="http://schemas.microsoft.com/office/drawing/2014/main" id="{3E333C4C-D09B-4F27-9F14-2B14F11476C4}"/>
                </a:ext>
              </a:extLst>
            </p:cNvPr>
            <p:cNvSpPr/>
            <p:nvPr/>
          </p:nvSpPr>
          <p:spPr>
            <a:xfrm>
              <a:off x="2131903" y="1417886"/>
              <a:ext cx="252551" cy="78731"/>
            </a:xfrm>
            <a:custGeom>
              <a:avLst/>
              <a:gdLst/>
              <a:ahLst/>
              <a:cxnLst/>
              <a:rect l="l" t="t" r="r" b="b"/>
              <a:pathLst>
                <a:path w="7503" h="2339" extrusionOk="0">
                  <a:moveTo>
                    <a:pt x="6883" y="0"/>
                  </a:moveTo>
                  <a:lnTo>
                    <a:pt x="6883" y="881"/>
                  </a:lnTo>
                  <a:cubicBezTo>
                    <a:pt x="6883" y="1119"/>
                    <a:pt x="6764" y="1334"/>
                    <a:pt x="6574" y="1477"/>
                  </a:cubicBezTo>
                  <a:cubicBezTo>
                    <a:pt x="6431" y="1572"/>
                    <a:pt x="6240" y="1643"/>
                    <a:pt x="6050" y="1643"/>
                  </a:cubicBezTo>
                  <a:lnTo>
                    <a:pt x="430" y="1643"/>
                  </a:lnTo>
                  <a:cubicBezTo>
                    <a:pt x="191" y="1643"/>
                    <a:pt x="1" y="1453"/>
                    <a:pt x="1" y="1215"/>
                  </a:cubicBezTo>
                  <a:lnTo>
                    <a:pt x="1" y="1905"/>
                  </a:lnTo>
                  <a:cubicBezTo>
                    <a:pt x="1" y="2144"/>
                    <a:pt x="191" y="2334"/>
                    <a:pt x="430" y="2334"/>
                  </a:cubicBezTo>
                  <a:lnTo>
                    <a:pt x="6050" y="2334"/>
                  </a:lnTo>
                  <a:cubicBezTo>
                    <a:pt x="6075" y="2337"/>
                    <a:pt x="6100" y="2339"/>
                    <a:pt x="6125" y="2339"/>
                  </a:cubicBezTo>
                  <a:cubicBezTo>
                    <a:pt x="6290" y="2339"/>
                    <a:pt x="6450" y="2274"/>
                    <a:pt x="6574" y="2191"/>
                  </a:cubicBezTo>
                  <a:cubicBezTo>
                    <a:pt x="6788" y="2048"/>
                    <a:pt x="7026" y="1953"/>
                    <a:pt x="7264" y="1953"/>
                  </a:cubicBezTo>
                  <a:lnTo>
                    <a:pt x="7502" y="1953"/>
                  </a:lnTo>
                  <a:lnTo>
                    <a:pt x="7502" y="72"/>
                  </a:lnTo>
                  <a:lnTo>
                    <a:pt x="7264" y="72"/>
                  </a:lnTo>
                  <a:cubicBezTo>
                    <a:pt x="7145" y="72"/>
                    <a:pt x="7002" y="48"/>
                    <a:pt x="6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060;p39">
              <a:extLst>
                <a:ext uri="{FF2B5EF4-FFF2-40B4-BE49-F238E27FC236}">
                  <a16:creationId xmlns:a16="http://schemas.microsoft.com/office/drawing/2014/main" id="{E8729934-4D68-491B-837F-D72DA1335D78}"/>
                </a:ext>
              </a:extLst>
            </p:cNvPr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1" y="1"/>
                  </a:move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061;p39">
              <a:extLst>
                <a:ext uri="{FF2B5EF4-FFF2-40B4-BE49-F238E27FC236}">
                  <a16:creationId xmlns:a16="http://schemas.microsoft.com/office/drawing/2014/main" id="{25346D98-B69F-4C64-9FE6-83DFF51D52E5}"/>
                </a:ext>
              </a:extLst>
            </p:cNvPr>
            <p:cNvSpPr/>
            <p:nvPr/>
          </p:nvSpPr>
          <p:spPr>
            <a:xfrm>
              <a:off x="2131903" y="1449930"/>
              <a:ext cx="252551" cy="47326"/>
            </a:xfrm>
            <a:custGeom>
              <a:avLst/>
              <a:gdLst/>
              <a:ahLst/>
              <a:cxnLst/>
              <a:rect l="l" t="t" r="r" b="b"/>
              <a:pathLst>
                <a:path w="7503" h="1406" extrusionOk="0">
                  <a:moveTo>
                    <a:pt x="6883" y="1"/>
                  </a:moveTo>
                  <a:cubicBezTo>
                    <a:pt x="6859" y="215"/>
                    <a:pt x="6740" y="406"/>
                    <a:pt x="6574" y="525"/>
                  </a:cubicBezTo>
                  <a:cubicBezTo>
                    <a:pt x="6431" y="644"/>
                    <a:pt x="6240" y="691"/>
                    <a:pt x="6050" y="691"/>
                  </a:cubicBezTo>
                  <a:lnTo>
                    <a:pt x="430" y="691"/>
                  </a:lnTo>
                  <a:cubicBezTo>
                    <a:pt x="191" y="691"/>
                    <a:pt x="1" y="501"/>
                    <a:pt x="1" y="263"/>
                  </a:cubicBezTo>
                  <a:lnTo>
                    <a:pt x="1" y="953"/>
                  </a:lnTo>
                  <a:cubicBezTo>
                    <a:pt x="1" y="1192"/>
                    <a:pt x="191" y="1406"/>
                    <a:pt x="430" y="1406"/>
                  </a:cubicBezTo>
                  <a:lnTo>
                    <a:pt x="6050" y="1406"/>
                  </a:lnTo>
                  <a:cubicBezTo>
                    <a:pt x="6240" y="1406"/>
                    <a:pt x="6431" y="1334"/>
                    <a:pt x="6574" y="1239"/>
                  </a:cubicBezTo>
                  <a:cubicBezTo>
                    <a:pt x="6788" y="1096"/>
                    <a:pt x="7026" y="1001"/>
                    <a:pt x="7264" y="1001"/>
                  </a:cubicBezTo>
                  <a:lnTo>
                    <a:pt x="7502" y="1001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409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062;p39">
              <a:extLst>
                <a:ext uri="{FF2B5EF4-FFF2-40B4-BE49-F238E27FC236}">
                  <a16:creationId xmlns:a16="http://schemas.microsoft.com/office/drawing/2014/main" id="{5E4E6999-0BC8-4474-AC78-679FCB4F9533}"/>
                </a:ext>
              </a:extLst>
            </p:cNvPr>
            <p:cNvSpPr/>
            <p:nvPr/>
          </p:nvSpPr>
          <p:spPr>
            <a:xfrm>
              <a:off x="2131903" y="1406644"/>
              <a:ext cx="137939" cy="89839"/>
            </a:xfrm>
            <a:custGeom>
              <a:avLst/>
              <a:gdLst/>
              <a:ahLst/>
              <a:cxnLst/>
              <a:rect l="l" t="t" r="r" b="b"/>
              <a:pathLst>
                <a:path w="4098" h="2669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2239"/>
                  </a:lnTo>
                  <a:cubicBezTo>
                    <a:pt x="1" y="2478"/>
                    <a:pt x="191" y="2668"/>
                    <a:pt x="430" y="2668"/>
                  </a:cubicBezTo>
                  <a:lnTo>
                    <a:pt x="4097" y="2668"/>
                  </a:lnTo>
                  <a:lnTo>
                    <a:pt x="4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063;p39">
              <a:extLst>
                <a:ext uri="{FF2B5EF4-FFF2-40B4-BE49-F238E27FC236}">
                  <a16:creationId xmlns:a16="http://schemas.microsoft.com/office/drawing/2014/main" id="{389A20EC-896C-4F62-A993-C0DC935C87D9}"/>
                </a:ext>
              </a:extLst>
            </p:cNvPr>
            <p:cNvSpPr/>
            <p:nvPr/>
          </p:nvSpPr>
          <p:spPr>
            <a:xfrm>
              <a:off x="2131903" y="1458749"/>
              <a:ext cx="137939" cy="38507"/>
            </a:xfrm>
            <a:custGeom>
              <a:avLst/>
              <a:gdLst/>
              <a:ahLst/>
              <a:cxnLst/>
              <a:rect l="l" t="t" r="r" b="b"/>
              <a:pathLst>
                <a:path w="4098" h="1144" extrusionOk="0">
                  <a:moveTo>
                    <a:pt x="1" y="1"/>
                  </a:moveTo>
                  <a:lnTo>
                    <a:pt x="1" y="691"/>
                  </a:lnTo>
                  <a:cubicBezTo>
                    <a:pt x="1" y="930"/>
                    <a:pt x="191" y="1144"/>
                    <a:pt x="430" y="1144"/>
                  </a:cubicBezTo>
                  <a:lnTo>
                    <a:pt x="4097" y="1144"/>
                  </a:lnTo>
                  <a:lnTo>
                    <a:pt x="4097" y="429"/>
                  </a:lnTo>
                  <a:lnTo>
                    <a:pt x="430" y="429"/>
                  </a:lnTo>
                  <a:cubicBezTo>
                    <a:pt x="191" y="429"/>
                    <a:pt x="1" y="23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064;p39">
              <a:extLst>
                <a:ext uri="{FF2B5EF4-FFF2-40B4-BE49-F238E27FC236}">
                  <a16:creationId xmlns:a16="http://schemas.microsoft.com/office/drawing/2014/main" id="{D63CDD62-0C43-400A-BFF0-950A468B4C37}"/>
                </a:ext>
              </a:extLst>
            </p:cNvPr>
            <p:cNvSpPr/>
            <p:nvPr/>
          </p:nvSpPr>
          <p:spPr>
            <a:xfrm>
              <a:off x="2379607" y="1406644"/>
              <a:ext cx="31304" cy="90613"/>
            </a:xfrm>
            <a:custGeom>
              <a:avLst/>
              <a:gdLst/>
              <a:ahLst/>
              <a:cxnLst/>
              <a:rect l="l" t="t" r="r" b="b"/>
              <a:pathLst>
                <a:path w="930" h="269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2454"/>
                  </a:lnTo>
                  <a:cubicBezTo>
                    <a:pt x="1" y="2573"/>
                    <a:pt x="96" y="2692"/>
                    <a:pt x="215" y="2692"/>
                  </a:cubicBezTo>
                  <a:lnTo>
                    <a:pt x="715" y="2692"/>
                  </a:lnTo>
                  <a:cubicBezTo>
                    <a:pt x="834" y="2692"/>
                    <a:pt x="929" y="2573"/>
                    <a:pt x="929" y="2454"/>
                  </a:cubicBezTo>
                  <a:lnTo>
                    <a:pt x="929" y="215"/>
                  </a:lnTo>
                  <a:cubicBezTo>
                    <a:pt x="929" y="96"/>
                    <a:pt x="834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065;p39">
              <a:extLst>
                <a:ext uri="{FF2B5EF4-FFF2-40B4-BE49-F238E27FC236}">
                  <a16:creationId xmlns:a16="http://schemas.microsoft.com/office/drawing/2014/main" id="{03132BB8-4B4C-4156-AEF8-43723C7973D1}"/>
                </a:ext>
              </a:extLst>
            </p:cNvPr>
            <p:cNvSpPr/>
            <p:nvPr/>
          </p:nvSpPr>
          <p:spPr>
            <a:xfrm>
              <a:off x="2379607" y="1466760"/>
              <a:ext cx="31304" cy="30496"/>
            </a:xfrm>
            <a:custGeom>
              <a:avLst/>
              <a:gdLst/>
              <a:ahLst/>
              <a:cxnLst/>
              <a:rect l="l" t="t" r="r" b="b"/>
              <a:pathLst>
                <a:path w="930" h="906" extrusionOk="0">
                  <a:moveTo>
                    <a:pt x="1" y="1"/>
                  </a:moveTo>
                  <a:lnTo>
                    <a:pt x="1" y="668"/>
                  </a:lnTo>
                  <a:cubicBezTo>
                    <a:pt x="1" y="787"/>
                    <a:pt x="96" y="906"/>
                    <a:pt x="215" y="906"/>
                  </a:cubicBezTo>
                  <a:lnTo>
                    <a:pt x="715" y="906"/>
                  </a:lnTo>
                  <a:cubicBezTo>
                    <a:pt x="834" y="906"/>
                    <a:pt x="929" y="787"/>
                    <a:pt x="929" y="668"/>
                  </a:cubicBezTo>
                  <a:lnTo>
                    <a:pt x="929" y="1"/>
                  </a:lnTo>
                  <a:cubicBezTo>
                    <a:pt x="929" y="120"/>
                    <a:pt x="834" y="215"/>
                    <a:pt x="715" y="215"/>
                  </a:cubicBezTo>
                  <a:lnTo>
                    <a:pt x="215" y="215"/>
                  </a:lnTo>
                  <a:cubicBezTo>
                    <a:pt x="96" y="215"/>
                    <a:pt x="1" y="12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066;p39">
              <a:extLst>
                <a:ext uri="{FF2B5EF4-FFF2-40B4-BE49-F238E27FC236}">
                  <a16:creationId xmlns:a16="http://schemas.microsoft.com/office/drawing/2014/main" id="{1B9243FA-802F-4EB2-8950-5965419C6108}"/>
                </a:ext>
              </a:extLst>
            </p:cNvPr>
            <p:cNvSpPr/>
            <p:nvPr/>
          </p:nvSpPr>
          <p:spPr>
            <a:xfrm>
              <a:off x="2143953" y="1243931"/>
              <a:ext cx="89805" cy="252551"/>
            </a:xfrm>
            <a:custGeom>
              <a:avLst/>
              <a:gdLst/>
              <a:ahLst/>
              <a:cxnLst/>
              <a:rect l="l" t="t" r="r" b="b"/>
              <a:pathLst>
                <a:path w="2668" h="7503" extrusionOk="0">
                  <a:moveTo>
                    <a:pt x="381" y="0"/>
                  </a:moveTo>
                  <a:lnTo>
                    <a:pt x="381" y="239"/>
                  </a:lnTo>
                  <a:cubicBezTo>
                    <a:pt x="381" y="501"/>
                    <a:pt x="310" y="739"/>
                    <a:pt x="167" y="929"/>
                  </a:cubicBezTo>
                  <a:cubicBezTo>
                    <a:pt x="48" y="1096"/>
                    <a:pt x="0" y="1263"/>
                    <a:pt x="0" y="1453"/>
                  </a:cubicBezTo>
                  <a:lnTo>
                    <a:pt x="0" y="7073"/>
                  </a:lnTo>
                  <a:cubicBezTo>
                    <a:pt x="0" y="7312"/>
                    <a:pt x="191" y="7502"/>
                    <a:pt x="429" y="7502"/>
                  </a:cubicBezTo>
                  <a:lnTo>
                    <a:pt x="2239" y="7502"/>
                  </a:lnTo>
                  <a:cubicBezTo>
                    <a:pt x="2477" y="7502"/>
                    <a:pt x="2667" y="7312"/>
                    <a:pt x="2667" y="7073"/>
                  </a:cubicBezTo>
                  <a:lnTo>
                    <a:pt x="2667" y="1453"/>
                  </a:lnTo>
                  <a:cubicBezTo>
                    <a:pt x="2667" y="1263"/>
                    <a:pt x="2596" y="1096"/>
                    <a:pt x="2501" y="929"/>
                  </a:cubicBezTo>
                  <a:cubicBezTo>
                    <a:pt x="2358" y="739"/>
                    <a:pt x="2263" y="501"/>
                    <a:pt x="2263" y="239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067;p39">
              <a:extLst>
                <a:ext uri="{FF2B5EF4-FFF2-40B4-BE49-F238E27FC236}">
                  <a16:creationId xmlns:a16="http://schemas.microsoft.com/office/drawing/2014/main" id="{0E92B57A-D8C6-49FF-8BCE-3BB0250C3A6B}"/>
                </a:ext>
              </a:extLst>
            </p:cNvPr>
            <p:cNvSpPr/>
            <p:nvPr/>
          </p:nvSpPr>
          <p:spPr>
            <a:xfrm>
              <a:off x="2154354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1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96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68" y="7502"/>
                    <a:pt x="2358" y="7312"/>
                    <a:pt x="2358" y="7073"/>
                  </a:cubicBezTo>
                  <a:lnTo>
                    <a:pt x="2358" y="1453"/>
                  </a:lnTo>
                  <a:cubicBezTo>
                    <a:pt x="2358" y="1263"/>
                    <a:pt x="2287" y="1096"/>
                    <a:pt x="2192" y="929"/>
                  </a:cubicBezTo>
                  <a:cubicBezTo>
                    <a:pt x="2049" y="739"/>
                    <a:pt x="1954" y="501"/>
                    <a:pt x="1954" y="239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068;p39">
              <a:extLst>
                <a:ext uri="{FF2B5EF4-FFF2-40B4-BE49-F238E27FC236}">
                  <a16:creationId xmlns:a16="http://schemas.microsoft.com/office/drawing/2014/main" id="{E26472CB-A446-4902-89B4-F9AA44CD552C}"/>
                </a:ext>
              </a:extLst>
            </p:cNvPr>
            <p:cNvSpPr/>
            <p:nvPr/>
          </p:nvSpPr>
          <p:spPr>
            <a:xfrm>
              <a:off x="2143953" y="1376181"/>
              <a:ext cx="89805" cy="120301"/>
            </a:xfrm>
            <a:custGeom>
              <a:avLst/>
              <a:gdLst/>
              <a:ahLst/>
              <a:cxnLst/>
              <a:rect l="l" t="t" r="r" b="b"/>
              <a:pathLst>
                <a:path w="2668" h="3574" extrusionOk="0">
                  <a:moveTo>
                    <a:pt x="0" y="1"/>
                  </a:moveTo>
                  <a:lnTo>
                    <a:pt x="0" y="3144"/>
                  </a:lnTo>
                  <a:cubicBezTo>
                    <a:pt x="0" y="3383"/>
                    <a:pt x="191" y="3573"/>
                    <a:pt x="429" y="3573"/>
                  </a:cubicBezTo>
                  <a:lnTo>
                    <a:pt x="2239" y="3573"/>
                  </a:lnTo>
                  <a:cubicBezTo>
                    <a:pt x="2477" y="3573"/>
                    <a:pt x="2667" y="3383"/>
                    <a:pt x="2667" y="3144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069;p39">
              <a:extLst>
                <a:ext uri="{FF2B5EF4-FFF2-40B4-BE49-F238E27FC236}">
                  <a16:creationId xmlns:a16="http://schemas.microsoft.com/office/drawing/2014/main" id="{18FA6628-29FC-4003-8FD3-9986EA7F5F2F}"/>
                </a:ext>
              </a:extLst>
            </p:cNvPr>
            <p:cNvSpPr/>
            <p:nvPr/>
          </p:nvSpPr>
          <p:spPr>
            <a:xfrm>
              <a:off x="2195251" y="1376181"/>
              <a:ext cx="38507" cy="120301"/>
            </a:xfrm>
            <a:custGeom>
              <a:avLst/>
              <a:gdLst/>
              <a:ahLst/>
              <a:cxnLst/>
              <a:rect l="l" t="t" r="r" b="b"/>
              <a:pathLst>
                <a:path w="1144" h="3574" extrusionOk="0">
                  <a:moveTo>
                    <a:pt x="429" y="1"/>
                  </a:moveTo>
                  <a:lnTo>
                    <a:pt x="429" y="3144"/>
                  </a:lnTo>
                  <a:cubicBezTo>
                    <a:pt x="429" y="3383"/>
                    <a:pt x="238" y="3573"/>
                    <a:pt x="0" y="3573"/>
                  </a:cubicBezTo>
                  <a:lnTo>
                    <a:pt x="715" y="3573"/>
                  </a:lnTo>
                  <a:cubicBezTo>
                    <a:pt x="953" y="3573"/>
                    <a:pt x="1143" y="3383"/>
                    <a:pt x="1143" y="3144"/>
                  </a:cubicBezTo>
                  <a:lnTo>
                    <a:pt x="1143" y="1"/>
                  </a:lnTo>
                  <a:close/>
                </a:path>
              </a:pathLst>
            </a:custGeom>
            <a:solidFill>
              <a:srgbClr val="FFC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070;p39">
              <a:extLst>
                <a:ext uri="{FF2B5EF4-FFF2-40B4-BE49-F238E27FC236}">
                  <a16:creationId xmlns:a16="http://schemas.microsoft.com/office/drawing/2014/main" id="{EF9A1BA1-41CE-4C75-AB85-864F45613AD9}"/>
                </a:ext>
              </a:extLst>
            </p:cNvPr>
            <p:cNvSpPr/>
            <p:nvPr/>
          </p:nvSpPr>
          <p:spPr>
            <a:xfrm>
              <a:off x="2143953" y="1376181"/>
              <a:ext cx="89805" cy="60150"/>
            </a:xfrm>
            <a:custGeom>
              <a:avLst/>
              <a:gdLst/>
              <a:ahLst/>
              <a:cxnLst/>
              <a:rect l="l" t="t" r="r" b="b"/>
              <a:pathLst>
                <a:path w="2668" h="1787" extrusionOk="0">
                  <a:moveTo>
                    <a:pt x="0" y="1"/>
                  </a:moveTo>
                  <a:lnTo>
                    <a:pt x="0" y="1787"/>
                  </a:lnTo>
                  <a:lnTo>
                    <a:pt x="2667" y="178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071;p39">
              <a:extLst>
                <a:ext uri="{FF2B5EF4-FFF2-40B4-BE49-F238E27FC236}">
                  <a16:creationId xmlns:a16="http://schemas.microsoft.com/office/drawing/2014/main" id="{9ABC6F24-63EC-4849-9DDB-6FBFDECB6564}"/>
                </a:ext>
              </a:extLst>
            </p:cNvPr>
            <p:cNvSpPr/>
            <p:nvPr/>
          </p:nvSpPr>
          <p:spPr>
            <a:xfrm>
              <a:off x="2209657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072;p39">
              <a:extLst>
                <a:ext uri="{FF2B5EF4-FFF2-40B4-BE49-F238E27FC236}">
                  <a16:creationId xmlns:a16="http://schemas.microsoft.com/office/drawing/2014/main" id="{F74B9BC3-C286-4E98-AB8C-1BD18F8D2C62}"/>
                </a:ext>
              </a:extLst>
            </p:cNvPr>
            <p:cNvSpPr/>
            <p:nvPr/>
          </p:nvSpPr>
          <p:spPr>
            <a:xfrm>
              <a:off x="2143953" y="1218282"/>
              <a:ext cx="89805" cy="31304"/>
            </a:xfrm>
            <a:custGeom>
              <a:avLst/>
              <a:gdLst/>
              <a:ahLst/>
              <a:cxnLst/>
              <a:rect l="l" t="t" r="r" b="b"/>
              <a:pathLst>
                <a:path w="2668" h="930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715"/>
                  </a:lnTo>
                  <a:cubicBezTo>
                    <a:pt x="0" y="834"/>
                    <a:pt x="95" y="929"/>
                    <a:pt x="214" y="929"/>
                  </a:cubicBezTo>
                  <a:lnTo>
                    <a:pt x="2453" y="929"/>
                  </a:lnTo>
                  <a:cubicBezTo>
                    <a:pt x="2572" y="929"/>
                    <a:pt x="2667" y="834"/>
                    <a:pt x="2667" y="715"/>
                  </a:cubicBezTo>
                  <a:lnTo>
                    <a:pt x="2667" y="215"/>
                  </a:lnTo>
                  <a:cubicBezTo>
                    <a:pt x="2667" y="96"/>
                    <a:pt x="2572" y="0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073;p39">
              <a:extLst>
                <a:ext uri="{FF2B5EF4-FFF2-40B4-BE49-F238E27FC236}">
                  <a16:creationId xmlns:a16="http://schemas.microsoft.com/office/drawing/2014/main" id="{96598C50-27BE-4FAA-8595-0CDB613C98BB}"/>
                </a:ext>
              </a:extLst>
            </p:cNvPr>
            <p:cNvSpPr/>
            <p:nvPr/>
          </p:nvSpPr>
          <p:spPr>
            <a:xfrm>
              <a:off x="2203262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5" y="96"/>
                    <a:pt x="215" y="215"/>
                  </a:cubicBezTo>
                  <a:lnTo>
                    <a:pt x="215" y="715"/>
                  </a:lnTo>
                  <a:cubicBezTo>
                    <a:pt x="215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810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1074;p39">
              <a:extLst>
                <a:ext uri="{FF2B5EF4-FFF2-40B4-BE49-F238E27FC236}">
                  <a16:creationId xmlns:a16="http://schemas.microsoft.com/office/drawing/2014/main" id="{5CA32C13-880A-4DDC-9C4A-CF7E352E485F}"/>
                </a:ext>
              </a:extLst>
            </p:cNvPr>
            <p:cNvSpPr/>
            <p:nvPr/>
          </p:nvSpPr>
          <p:spPr>
            <a:xfrm>
              <a:off x="2079797" y="1243931"/>
              <a:ext cx="90646" cy="252551"/>
            </a:xfrm>
            <a:custGeom>
              <a:avLst/>
              <a:gdLst/>
              <a:ahLst/>
              <a:cxnLst/>
              <a:rect l="l" t="t" r="r" b="b"/>
              <a:pathLst>
                <a:path w="2693" h="7503" extrusionOk="0">
                  <a:moveTo>
                    <a:pt x="406" y="0"/>
                  </a:moveTo>
                  <a:lnTo>
                    <a:pt x="406" y="239"/>
                  </a:lnTo>
                  <a:cubicBezTo>
                    <a:pt x="406" y="501"/>
                    <a:pt x="311" y="739"/>
                    <a:pt x="168" y="929"/>
                  </a:cubicBezTo>
                  <a:cubicBezTo>
                    <a:pt x="72" y="1096"/>
                    <a:pt x="1" y="1263"/>
                    <a:pt x="1" y="1453"/>
                  </a:cubicBezTo>
                  <a:lnTo>
                    <a:pt x="1" y="7073"/>
                  </a:lnTo>
                  <a:cubicBezTo>
                    <a:pt x="1" y="7312"/>
                    <a:pt x="192" y="7502"/>
                    <a:pt x="453" y="7502"/>
                  </a:cubicBezTo>
                  <a:lnTo>
                    <a:pt x="2240" y="7502"/>
                  </a:lnTo>
                  <a:cubicBezTo>
                    <a:pt x="2478" y="7502"/>
                    <a:pt x="2692" y="7312"/>
                    <a:pt x="2692" y="7073"/>
                  </a:cubicBezTo>
                  <a:lnTo>
                    <a:pt x="2692" y="1453"/>
                  </a:lnTo>
                  <a:cubicBezTo>
                    <a:pt x="2692" y="1263"/>
                    <a:pt x="2621" y="1096"/>
                    <a:pt x="2525" y="929"/>
                  </a:cubicBezTo>
                  <a:cubicBezTo>
                    <a:pt x="2382" y="739"/>
                    <a:pt x="2287" y="501"/>
                    <a:pt x="2287" y="239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1075;p39">
              <a:extLst>
                <a:ext uri="{FF2B5EF4-FFF2-40B4-BE49-F238E27FC236}">
                  <a16:creationId xmlns:a16="http://schemas.microsoft.com/office/drawing/2014/main" id="{E7C53A92-10CF-462B-B5E7-3C0B1797F8D1}"/>
                </a:ext>
              </a:extLst>
            </p:cNvPr>
            <p:cNvSpPr/>
            <p:nvPr/>
          </p:nvSpPr>
          <p:spPr>
            <a:xfrm>
              <a:off x="2091039" y="1243931"/>
              <a:ext cx="79404" cy="252551"/>
            </a:xfrm>
            <a:custGeom>
              <a:avLst/>
              <a:gdLst/>
              <a:ahLst/>
              <a:cxnLst/>
              <a:rect l="l" t="t" r="r" b="b"/>
              <a:pathLst>
                <a:path w="2359" h="7503" extrusionOk="0">
                  <a:moveTo>
                    <a:pt x="72" y="0"/>
                  </a:moveTo>
                  <a:lnTo>
                    <a:pt x="72" y="239"/>
                  </a:lnTo>
                  <a:cubicBezTo>
                    <a:pt x="72" y="382"/>
                    <a:pt x="48" y="501"/>
                    <a:pt x="0" y="620"/>
                  </a:cubicBezTo>
                  <a:lnTo>
                    <a:pt x="882" y="620"/>
                  </a:lnTo>
                  <a:cubicBezTo>
                    <a:pt x="1120" y="620"/>
                    <a:pt x="1334" y="739"/>
                    <a:pt x="1477" y="929"/>
                  </a:cubicBezTo>
                  <a:cubicBezTo>
                    <a:pt x="1572" y="1096"/>
                    <a:pt x="1644" y="1263"/>
                    <a:pt x="1644" y="1453"/>
                  </a:cubicBezTo>
                  <a:lnTo>
                    <a:pt x="1644" y="7073"/>
                  </a:lnTo>
                  <a:cubicBezTo>
                    <a:pt x="1644" y="7312"/>
                    <a:pt x="1453" y="7502"/>
                    <a:pt x="1215" y="7502"/>
                  </a:cubicBezTo>
                  <a:lnTo>
                    <a:pt x="1906" y="7502"/>
                  </a:lnTo>
                  <a:cubicBezTo>
                    <a:pt x="2144" y="7502"/>
                    <a:pt x="2334" y="7312"/>
                    <a:pt x="2334" y="7073"/>
                  </a:cubicBezTo>
                  <a:lnTo>
                    <a:pt x="2334" y="1453"/>
                  </a:lnTo>
                  <a:cubicBezTo>
                    <a:pt x="2358" y="1263"/>
                    <a:pt x="2287" y="1096"/>
                    <a:pt x="2191" y="929"/>
                  </a:cubicBezTo>
                  <a:cubicBezTo>
                    <a:pt x="2048" y="739"/>
                    <a:pt x="1953" y="50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076;p39">
              <a:extLst>
                <a:ext uri="{FF2B5EF4-FFF2-40B4-BE49-F238E27FC236}">
                  <a16:creationId xmlns:a16="http://schemas.microsoft.com/office/drawing/2014/main" id="{6841976A-A1E4-4EC2-BE89-6054FC8510D2}"/>
                </a:ext>
              </a:extLst>
            </p:cNvPr>
            <p:cNvSpPr/>
            <p:nvPr/>
          </p:nvSpPr>
          <p:spPr>
            <a:xfrm>
              <a:off x="2079797" y="1338516"/>
              <a:ext cx="90646" cy="158741"/>
            </a:xfrm>
            <a:custGeom>
              <a:avLst/>
              <a:gdLst/>
              <a:ahLst/>
              <a:cxnLst/>
              <a:rect l="l" t="t" r="r" b="b"/>
              <a:pathLst>
                <a:path w="2693" h="4716" extrusionOk="0">
                  <a:moveTo>
                    <a:pt x="1" y="1"/>
                  </a:moveTo>
                  <a:lnTo>
                    <a:pt x="1" y="4263"/>
                  </a:lnTo>
                  <a:cubicBezTo>
                    <a:pt x="1" y="4502"/>
                    <a:pt x="215" y="4716"/>
                    <a:pt x="453" y="4716"/>
                  </a:cubicBezTo>
                  <a:lnTo>
                    <a:pt x="2240" y="4716"/>
                  </a:lnTo>
                  <a:cubicBezTo>
                    <a:pt x="2478" y="4716"/>
                    <a:pt x="2692" y="4502"/>
                    <a:pt x="2692" y="4263"/>
                  </a:cubicBezTo>
                  <a:lnTo>
                    <a:pt x="2692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1077;p39">
              <a:extLst>
                <a:ext uri="{FF2B5EF4-FFF2-40B4-BE49-F238E27FC236}">
                  <a16:creationId xmlns:a16="http://schemas.microsoft.com/office/drawing/2014/main" id="{85FBEA21-03C7-455A-8768-6FDE64FF1708}"/>
                </a:ext>
              </a:extLst>
            </p:cNvPr>
            <p:cNvSpPr/>
            <p:nvPr/>
          </p:nvSpPr>
          <p:spPr>
            <a:xfrm>
              <a:off x="2131903" y="1338516"/>
              <a:ext cx="38541" cy="158741"/>
            </a:xfrm>
            <a:custGeom>
              <a:avLst/>
              <a:gdLst/>
              <a:ahLst/>
              <a:cxnLst/>
              <a:rect l="l" t="t" r="r" b="b"/>
              <a:pathLst>
                <a:path w="1145" h="4716" extrusionOk="0">
                  <a:moveTo>
                    <a:pt x="430" y="1"/>
                  </a:moveTo>
                  <a:lnTo>
                    <a:pt x="430" y="4263"/>
                  </a:lnTo>
                  <a:cubicBezTo>
                    <a:pt x="430" y="4502"/>
                    <a:pt x="239" y="4716"/>
                    <a:pt x="1" y="4716"/>
                  </a:cubicBezTo>
                  <a:lnTo>
                    <a:pt x="692" y="4716"/>
                  </a:lnTo>
                  <a:cubicBezTo>
                    <a:pt x="930" y="4716"/>
                    <a:pt x="1144" y="4502"/>
                    <a:pt x="1144" y="4263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1078;p39">
              <a:extLst>
                <a:ext uri="{FF2B5EF4-FFF2-40B4-BE49-F238E27FC236}">
                  <a16:creationId xmlns:a16="http://schemas.microsoft.com/office/drawing/2014/main" id="{158A61B8-2E66-4A75-B1AF-6F1F13A86441}"/>
                </a:ext>
              </a:extLst>
            </p:cNvPr>
            <p:cNvSpPr/>
            <p:nvPr/>
          </p:nvSpPr>
          <p:spPr>
            <a:xfrm>
              <a:off x="2079797" y="1376181"/>
              <a:ext cx="90646" cy="60150"/>
            </a:xfrm>
            <a:custGeom>
              <a:avLst/>
              <a:gdLst/>
              <a:ahLst/>
              <a:cxnLst/>
              <a:rect l="l" t="t" r="r" b="b"/>
              <a:pathLst>
                <a:path w="2693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2692" y="1787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1079;p39">
              <a:extLst>
                <a:ext uri="{FF2B5EF4-FFF2-40B4-BE49-F238E27FC236}">
                  <a16:creationId xmlns:a16="http://schemas.microsoft.com/office/drawing/2014/main" id="{08B44BED-EF90-492C-8451-DEE3280B78AA}"/>
                </a:ext>
              </a:extLst>
            </p:cNvPr>
            <p:cNvSpPr/>
            <p:nvPr/>
          </p:nvSpPr>
          <p:spPr>
            <a:xfrm>
              <a:off x="2146343" y="1376181"/>
              <a:ext cx="24101" cy="60150"/>
            </a:xfrm>
            <a:custGeom>
              <a:avLst/>
              <a:gdLst/>
              <a:ahLst/>
              <a:cxnLst/>
              <a:rect l="l" t="t" r="r" b="b"/>
              <a:pathLst>
                <a:path w="716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715" y="1787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080;p39">
              <a:extLst>
                <a:ext uri="{FF2B5EF4-FFF2-40B4-BE49-F238E27FC236}">
                  <a16:creationId xmlns:a16="http://schemas.microsoft.com/office/drawing/2014/main" id="{8A3105E1-AF5E-47D6-A312-F5366B2C787D}"/>
                </a:ext>
              </a:extLst>
            </p:cNvPr>
            <p:cNvSpPr/>
            <p:nvPr/>
          </p:nvSpPr>
          <p:spPr>
            <a:xfrm>
              <a:off x="2079797" y="1218282"/>
              <a:ext cx="90646" cy="31304"/>
            </a:xfrm>
            <a:custGeom>
              <a:avLst/>
              <a:gdLst/>
              <a:ahLst/>
              <a:cxnLst/>
              <a:rect l="l" t="t" r="r" b="b"/>
              <a:pathLst>
                <a:path w="2693" h="930" extrusionOk="0">
                  <a:moveTo>
                    <a:pt x="239" y="0"/>
                  </a:moveTo>
                  <a:cubicBezTo>
                    <a:pt x="120" y="0"/>
                    <a:pt x="1" y="96"/>
                    <a:pt x="1" y="215"/>
                  </a:cubicBezTo>
                  <a:lnTo>
                    <a:pt x="1" y="715"/>
                  </a:lnTo>
                  <a:cubicBezTo>
                    <a:pt x="1" y="834"/>
                    <a:pt x="120" y="929"/>
                    <a:pt x="239" y="929"/>
                  </a:cubicBezTo>
                  <a:lnTo>
                    <a:pt x="2478" y="929"/>
                  </a:lnTo>
                  <a:cubicBezTo>
                    <a:pt x="2597" y="929"/>
                    <a:pt x="2692" y="834"/>
                    <a:pt x="2692" y="715"/>
                  </a:cubicBezTo>
                  <a:lnTo>
                    <a:pt x="2692" y="215"/>
                  </a:lnTo>
                  <a:cubicBezTo>
                    <a:pt x="2692" y="96"/>
                    <a:pt x="2597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1081;p39">
              <a:extLst>
                <a:ext uri="{FF2B5EF4-FFF2-40B4-BE49-F238E27FC236}">
                  <a16:creationId xmlns:a16="http://schemas.microsoft.com/office/drawing/2014/main" id="{907F9502-CC6B-4CF3-B7AF-E998DB18F582}"/>
                </a:ext>
              </a:extLst>
            </p:cNvPr>
            <p:cNvSpPr/>
            <p:nvPr/>
          </p:nvSpPr>
          <p:spPr>
            <a:xfrm>
              <a:off x="2139947" y="1218282"/>
              <a:ext cx="30496" cy="31304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0" y="0"/>
                  </a:moveTo>
                  <a:cubicBezTo>
                    <a:pt x="119" y="0"/>
                    <a:pt x="214" y="96"/>
                    <a:pt x="214" y="215"/>
                  </a:cubicBezTo>
                  <a:lnTo>
                    <a:pt x="214" y="715"/>
                  </a:lnTo>
                  <a:cubicBezTo>
                    <a:pt x="214" y="810"/>
                    <a:pt x="119" y="929"/>
                    <a:pt x="0" y="929"/>
                  </a:cubicBezTo>
                  <a:lnTo>
                    <a:pt x="691" y="929"/>
                  </a:lnTo>
                  <a:cubicBezTo>
                    <a:pt x="786" y="929"/>
                    <a:pt x="905" y="834"/>
                    <a:pt x="905" y="715"/>
                  </a:cubicBezTo>
                  <a:lnTo>
                    <a:pt x="905" y="215"/>
                  </a:lnTo>
                  <a:cubicBezTo>
                    <a:pt x="905" y="96"/>
                    <a:pt x="81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1082;p39">
              <a:extLst>
                <a:ext uri="{FF2B5EF4-FFF2-40B4-BE49-F238E27FC236}">
                  <a16:creationId xmlns:a16="http://schemas.microsoft.com/office/drawing/2014/main" id="{229614BC-DD49-4E71-A444-D2883168D022}"/>
                </a:ext>
              </a:extLst>
            </p:cNvPr>
            <p:cNvSpPr/>
            <p:nvPr/>
          </p:nvSpPr>
          <p:spPr>
            <a:xfrm>
              <a:off x="2075017" y="1212661"/>
              <a:ext cx="340707" cy="289409"/>
            </a:xfrm>
            <a:custGeom>
              <a:avLst/>
              <a:gdLst/>
              <a:ahLst/>
              <a:cxnLst/>
              <a:rect l="l" t="t" r="r" b="b"/>
              <a:pathLst>
                <a:path w="10122" h="8598" extrusionOk="0">
                  <a:moveTo>
                    <a:pt x="4501" y="310"/>
                  </a:moveTo>
                  <a:cubicBezTo>
                    <a:pt x="4525" y="310"/>
                    <a:pt x="4572" y="334"/>
                    <a:pt x="4572" y="382"/>
                  </a:cubicBezTo>
                  <a:lnTo>
                    <a:pt x="4572" y="882"/>
                  </a:lnTo>
                  <a:cubicBezTo>
                    <a:pt x="4572" y="906"/>
                    <a:pt x="4525" y="929"/>
                    <a:pt x="4501" y="929"/>
                  </a:cubicBezTo>
                  <a:lnTo>
                    <a:pt x="2977" y="929"/>
                  </a:lnTo>
                  <a:cubicBezTo>
                    <a:pt x="2977" y="906"/>
                    <a:pt x="2977" y="882"/>
                    <a:pt x="2977" y="882"/>
                  </a:cubicBezTo>
                  <a:lnTo>
                    <a:pt x="2977" y="382"/>
                  </a:lnTo>
                  <a:cubicBezTo>
                    <a:pt x="2977" y="358"/>
                    <a:pt x="2977" y="334"/>
                    <a:pt x="2977" y="310"/>
                  </a:cubicBezTo>
                  <a:close/>
                  <a:moveTo>
                    <a:pt x="2596" y="310"/>
                  </a:moveTo>
                  <a:cubicBezTo>
                    <a:pt x="2644" y="310"/>
                    <a:pt x="2667" y="334"/>
                    <a:pt x="2667" y="382"/>
                  </a:cubicBezTo>
                  <a:lnTo>
                    <a:pt x="2667" y="882"/>
                  </a:lnTo>
                  <a:cubicBezTo>
                    <a:pt x="2667" y="906"/>
                    <a:pt x="2644" y="929"/>
                    <a:pt x="2596" y="929"/>
                  </a:cubicBezTo>
                  <a:lnTo>
                    <a:pt x="357" y="929"/>
                  </a:lnTo>
                  <a:cubicBezTo>
                    <a:pt x="353" y="934"/>
                    <a:pt x="348" y="936"/>
                    <a:pt x="344" y="936"/>
                  </a:cubicBezTo>
                  <a:cubicBezTo>
                    <a:pt x="325" y="936"/>
                    <a:pt x="310" y="901"/>
                    <a:pt x="310" y="882"/>
                  </a:cubicBezTo>
                  <a:lnTo>
                    <a:pt x="310" y="382"/>
                  </a:lnTo>
                  <a:cubicBezTo>
                    <a:pt x="310" y="334"/>
                    <a:pt x="334" y="310"/>
                    <a:pt x="357" y="310"/>
                  </a:cubicBezTo>
                  <a:close/>
                  <a:moveTo>
                    <a:pt x="2667" y="3906"/>
                  </a:moveTo>
                  <a:lnTo>
                    <a:pt x="2667" y="4716"/>
                  </a:lnTo>
                  <a:lnTo>
                    <a:pt x="310" y="4716"/>
                  </a:lnTo>
                  <a:lnTo>
                    <a:pt x="310" y="3906"/>
                  </a:lnTo>
                  <a:close/>
                  <a:moveTo>
                    <a:pt x="4168" y="1239"/>
                  </a:moveTo>
                  <a:cubicBezTo>
                    <a:pt x="4191" y="1501"/>
                    <a:pt x="4263" y="1739"/>
                    <a:pt x="4430" y="1954"/>
                  </a:cubicBezTo>
                  <a:cubicBezTo>
                    <a:pt x="4525" y="2096"/>
                    <a:pt x="4572" y="2239"/>
                    <a:pt x="4572" y="2382"/>
                  </a:cubicBezTo>
                  <a:lnTo>
                    <a:pt x="4572" y="4716"/>
                  </a:lnTo>
                  <a:lnTo>
                    <a:pt x="2977" y="4716"/>
                  </a:lnTo>
                  <a:lnTo>
                    <a:pt x="2977" y="3216"/>
                  </a:lnTo>
                  <a:cubicBezTo>
                    <a:pt x="2977" y="3144"/>
                    <a:pt x="2905" y="3073"/>
                    <a:pt x="2810" y="3073"/>
                  </a:cubicBezTo>
                  <a:cubicBezTo>
                    <a:pt x="2739" y="3073"/>
                    <a:pt x="2667" y="3144"/>
                    <a:pt x="2667" y="3216"/>
                  </a:cubicBezTo>
                  <a:lnTo>
                    <a:pt x="2667" y="3597"/>
                  </a:lnTo>
                  <a:lnTo>
                    <a:pt x="286" y="3597"/>
                  </a:lnTo>
                  <a:lnTo>
                    <a:pt x="286" y="2382"/>
                  </a:lnTo>
                  <a:cubicBezTo>
                    <a:pt x="310" y="2239"/>
                    <a:pt x="357" y="2073"/>
                    <a:pt x="429" y="1954"/>
                  </a:cubicBezTo>
                  <a:cubicBezTo>
                    <a:pt x="595" y="1739"/>
                    <a:pt x="691" y="1501"/>
                    <a:pt x="691" y="1239"/>
                  </a:cubicBezTo>
                  <a:lnTo>
                    <a:pt x="2286" y="1239"/>
                  </a:lnTo>
                  <a:cubicBezTo>
                    <a:pt x="2286" y="1501"/>
                    <a:pt x="2382" y="1739"/>
                    <a:pt x="2548" y="1954"/>
                  </a:cubicBezTo>
                  <a:cubicBezTo>
                    <a:pt x="2620" y="2073"/>
                    <a:pt x="2667" y="2239"/>
                    <a:pt x="2667" y="2382"/>
                  </a:cubicBezTo>
                  <a:lnTo>
                    <a:pt x="2667" y="2549"/>
                  </a:lnTo>
                  <a:cubicBezTo>
                    <a:pt x="2667" y="2644"/>
                    <a:pt x="2739" y="2716"/>
                    <a:pt x="2834" y="2716"/>
                  </a:cubicBezTo>
                  <a:cubicBezTo>
                    <a:pt x="2905" y="2716"/>
                    <a:pt x="2977" y="2644"/>
                    <a:pt x="2977" y="2549"/>
                  </a:cubicBezTo>
                  <a:lnTo>
                    <a:pt x="2977" y="2382"/>
                  </a:lnTo>
                  <a:cubicBezTo>
                    <a:pt x="2977" y="2168"/>
                    <a:pt x="2905" y="1954"/>
                    <a:pt x="2786" y="1787"/>
                  </a:cubicBezTo>
                  <a:cubicBezTo>
                    <a:pt x="2667" y="1620"/>
                    <a:pt x="2596" y="1430"/>
                    <a:pt x="2572" y="1239"/>
                  </a:cubicBezTo>
                  <a:close/>
                  <a:moveTo>
                    <a:pt x="2667" y="5002"/>
                  </a:moveTo>
                  <a:lnTo>
                    <a:pt x="2667" y="6502"/>
                  </a:lnTo>
                  <a:lnTo>
                    <a:pt x="310" y="6502"/>
                  </a:lnTo>
                  <a:lnTo>
                    <a:pt x="310" y="5002"/>
                  </a:lnTo>
                  <a:close/>
                  <a:moveTo>
                    <a:pt x="2667" y="6788"/>
                  </a:moveTo>
                  <a:lnTo>
                    <a:pt x="2667" y="8002"/>
                  </a:lnTo>
                  <a:cubicBezTo>
                    <a:pt x="2667" y="8169"/>
                    <a:pt x="2548" y="8288"/>
                    <a:pt x="2382" y="8288"/>
                  </a:cubicBezTo>
                  <a:lnTo>
                    <a:pt x="595" y="8288"/>
                  </a:lnTo>
                  <a:cubicBezTo>
                    <a:pt x="429" y="8288"/>
                    <a:pt x="310" y="8169"/>
                    <a:pt x="310" y="8002"/>
                  </a:cubicBezTo>
                  <a:lnTo>
                    <a:pt x="310" y="6788"/>
                  </a:lnTo>
                  <a:close/>
                  <a:moveTo>
                    <a:pt x="4572" y="5002"/>
                  </a:moveTo>
                  <a:lnTo>
                    <a:pt x="4572" y="6502"/>
                  </a:lnTo>
                  <a:lnTo>
                    <a:pt x="3953" y="6502"/>
                  </a:lnTo>
                  <a:cubicBezTo>
                    <a:pt x="3882" y="6502"/>
                    <a:pt x="3810" y="6573"/>
                    <a:pt x="3810" y="6645"/>
                  </a:cubicBezTo>
                  <a:cubicBezTo>
                    <a:pt x="3810" y="6740"/>
                    <a:pt x="3882" y="6788"/>
                    <a:pt x="3953" y="6788"/>
                  </a:cubicBezTo>
                  <a:lnTo>
                    <a:pt x="4572" y="6788"/>
                  </a:lnTo>
                  <a:lnTo>
                    <a:pt x="4572" y="8002"/>
                  </a:lnTo>
                  <a:cubicBezTo>
                    <a:pt x="4572" y="8169"/>
                    <a:pt x="4430" y="8288"/>
                    <a:pt x="4287" y="8288"/>
                  </a:cubicBezTo>
                  <a:lnTo>
                    <a:pt x="2905" y="8288"/>
                  </a:lnTo>
                  <a:cubicBezTo>
                    <a:pt x="2953" y="8217"/>
                    <a:pt x="2977" y="8121"/>
                    <a:pt x="2977" y="8002"/>
                  </a:cubicBezTo>
                  <a:lnTo>
                    <a:pt x="2977" y="6788"/>
                  </a:lnTo>
                  <a:lnTo>
                    <a:pt x="3286" y="6788"/>
                  </a:lnTo>
                  <a:cubicBezTo>
                    <a:pt x="3382" y="6788"/>
                    <a:pt x="3429" y="6740"/>
                    <a:pt x="3429" y="6645"/>
                  </a:cubicBezTo>
                  <a:cubicBezTo>
                    <a:pt x="3429" y="6573"/>
                    <a:pt x="3382" y="6502"/>
                    <a:pt x="3286" y="6502"/>
                  </a:cubicBezTo>
                  <a:lnTo>
                    <a:pt x="2977" y="6502"/>
                  </a:lnTo>
                  <a:lnTo>
                    <a:pt x="2977" y="6145"/>
                  </a:lnTo>
                  <a:lnTo>
                    <a:pt x="4215" y="6145"/>
                  </a:lnTo>
                  <a:cubicBezTo>
                    <a:pt x="4311" y="6145"/>
                    <a:pt x="4358" y="6073"/>
                    <a:pt x="4358" y="6002"/>
                  </a:cubicBezTo>
                  <a:cubicBezTo>
                    <a:pt x="4358" y="5907"/>
                    <a:pt x="4311" y="5835"/>
                    <a:pt x="4215" y="5835"/>
                  </a:cubicBezTo>
                  <a:lnTo>
                    <a:pt x="2977" y="5835"/>
                  </a:lnTo>
                  <a:lnTo>
                    <a:pt x="2977" y="5002"/>
                  </a:lnTo>
                  <a:close/>
                  <a:moveTo>
                    <a:pt x="5644" y="5907"/>
                  </a:moveTo>
                  <a:lnTo>
                    <a:pt x="5644" y="8288"/>
                  </a:lnTo>
                  <a:lnTo>
                    <a:pt x="4787" y="8288"/>
                  </a:lnTo>
                  <a:cubicBezTo>
                    <a:pt x="4834" y="8217"/>
                    <a:pt x="4858" y="8121"/>
                    <a:pt x="4858" y="8002"/>
                  </a:cubicBezTo>
                  <a:lnTo>
                    <a:pt x="4858" y="5907"/>
                  </a:lnTo>
                  <a:close/>
                  <a:moveTo>
                    <a:pt x="8883" y="7193"/>
                  </a:moveTo>
                  <a:lnTo>
                    <a:pt x="8883" y="7907"/>
                  </a:lnTo>
                  <a:cubicBezTo>
                    <a:pt x="8645" y="7907"/>
                    <a:pt x="8383" y="8002"/>
                    <a:pt x="8168" y="8169"/>
                  </a:cubicBezTo>
                  <a:cubicBezTo>
                    <a:pt x="8049" y="8241"/>
                    <a:pt x="7907" y="8288"/>
                    <a:pt x="7740" y="8288"/>
                  </a:cubicBezTo>
                  <a:lnTo>
                    <a:pt x="5930" y="8288"/>
                  </a:lnTo>
                  <a:lnTo>
                    <a:pt x="5930" y="7193"/>
                  </a:lnTo>
                  <a:close/>
                  <a:moveTo>
                    <a:pt x="9764" y="5931"/>
                  </a:moveTo>
                  <a:cubicBezTo>
                    <a:pt x="9788" y="5931"/>
                    <a:pt x="9835" y="5954"/>
                    <a:pt x="9835" y="5978"/>
                  </a:cubicBezTo>
                  <a:lnTo>
                    <a:pt x="9835" y="8217"/>
                  </a:lnTo>
                  <a:cubicBezTo>
                    <a:pt x="9835" y="8264"/>
                    <a:pt x="9788" y="8288"/>
                    <a:pt x="9764" y="8288"/>
                  </a:cubicBezTo>
                  <a:lnTo>
                    <a:pt x="9264" y="8288"/>
                  </a:lnTo>
                  <a:cubicBezTo>
                    <a:pt x="9216" y="8288"/>
                    <a:pt x="9192" y="8264"/>
                    <a:pt x="9192" y="8217"/>
                  </a:cubicBezTo>
                  <a:lnTo>
                    <a:pt x="9192" y="5978"/>
                  </a:lnTo>
                  <a:cubicBezTo>
                    <a:pt x="9192" y="5954"/>
                    <a:pt x="9216" y="5931"/>
                    <a:pt x="9264" y="5931"/>
                  </a:cubicBezTo>
                  <a:close/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lnTo>
                    <a:pt x="0" y="882"/>
                  </a:lnTo>
                  <a:cubicBezTo>
                    <a:pt x="0" y="1072"/>
                    <a:pt x="167" y="1239"/>
                    <a:pt x="381" y="1239"/>
                  </a:cubicBezTo>
                  <a:lnTo>
                    <a:pt x="405" y="1239"/>
                  </a:lnTo>
                  <a:cubicBezTo>
                    <a:pt x="381" y="1430"/>
                    <a:pt x="334" y="1620"/>
                    <a:pt x="214" y="1787"/>
                  </a:cubicBezTo>
                  <a:cubicBezTo>
                    <a:pt x="72" y="1954"/>
                    <a:pt x="0" y="2168"/>
                    <a:pt x="0" y="2382"/>
                  </a:cubicBezTo>
                  <a:lnTo>
                    <a:pt x="0" y="8002"/>
                  </a:lnTo>
                  <a:cubicBezTo>
                    <a:pt x="0" y="8336"/>
                    <a:pt x="262" y="8598"/>
                    <a:pt x="595" y="8598"/>
                  </a:cubicBezTo>
                  <a:lnTo>
                    <a:pt x="7764" y="8598"/>
                  </a:lnTo>
                  <a:cubicBezTo>
                    <a:pt x="7978" y="8598"/>
                    <a:pt x="8192" y="8526"/>
                    <a:pt x="8359" y="8407"/>
                  </a:cubicBezTo>
                  <a:cubicBezTo>
                    <a:pt x="8526" y="8288"/>
                    <a:pt x="8716" y="8217"/>
                    <a:pt x="8907" y="8193"/>
                  </a:cubicBezTo>
                  <a:lnTo>
                    <a:pt x="8907" y="8217"/>
                  </a:lnTo>
                  <a:cubicBezTo>
                    <a:pt x="8907" y="8431"/>
                    <a:pt x="9073" y="8598"/>
                    <a:pt x="9264" y="8598"/>
                  </a:cubicBezTo>
                  <a:lnTo>
                    <a:pt x="9764" y="8598"/>
                  </a:lnTo>
                  <a:cubicBezTo>
                    <a:pt x="9978" y="8598"/>
                    <a:pt x="10121" y="8431"/>
                    <a:pt x="10121" y="8217"/>
                  </a:cubicBezTo>
                  <a:lnTo>
                    <a:pt x="10121" y="5978"/>
                  </a:lnTo>
                  <a:cubicBezTo>
                    <a:pt x="10121" y="5788"/>
                    <a:pt x="9955" y="5621"/>
                    <a:pt x="9764" y="5621"/>
                  </a:cubicBezTo>
                  <a:lnTo>
                    <a:pt x="9264" y="5621"/>
                  </a:lnTo>
                  <a:cubicBezTo>
                    <a:pt x="9050" y="5621"/>
                    <a:pt x="8883" y="5788"/>
                    <a:pt x="8883" y="5978"/>
                  </a:cubicBezTo>
                  <a:lnTo>
                    <a:pt x="8883" y="6026"/>
                  </a:lnTo>
                  <a:cubicBezTo>
                    <a:pt x="8716" y="6002"/>
                    <a:pt x="8526" y="5931"/>
                    <a:pt x="8359" y="5811"/>
                  </a:cubicBezTo>
                  <a:cubicBezTo>
                    <a:pt x="8168" y="5692"/>
                    <a:pt x="7954" y="5621"/>
                    <a:pt x="7740" y="5621"/>
                  </a:cubicBezTo>
                  <a:lnTo>
                    <a:pt x="7049" y="5621"/>
                  </a:lnTo>
                  <a:cubicBezTo>
                    <a:pt x="6954" y="5621"/>
                    <a:pt x="6882" y="5692"/>
                    <a:pt x="6882" y="5764"/>
                  </a:cubicBezTo>
                  <a:cubicBezTo>
                    <a:pt x="6882" y="5859"/>
                    <a:pt x="6954" y="5931"/>
                    <a:pt x="7049" y="5931"/>
                  </a:cubicBezTo>
                  <a:lnTo>
                    <a:pt x="7740" y="5931"/>
                  </a:lnTo>
                  <a:cubicBezTo>
                    <a:pt x="7907" y="5931"/>
                    <a:pt x="8049" y="5978"/>
                    <a:pt x="8192" y="6050"/>
                  </a:cubicBezTo>
                  <a:cubicBezTo>
                    <a:pt x="8407" y="6216"/>
                    <a:pt x="8645" y="6288"/>
                    <a:pt x="8907" y="6312"/>
                  </a:cubicBezTo>
                  <a:lnTo>
                    <a:pt x="8907" y="6907"/>
                  </a:lnTo>
                  <a:lnTo>
                    <a:pt x="5930" y="6907"/>
                  </a:lnTo>
                  <a:lnTo>
                    <a:pt x="5930" y="5907"/>
                  </a:lnTo>
                  <a:lnTo>
                    <a:pt x="6382" y="5907"/>
                  </a:lnTo>
                  <a:cubicBezTo>
                    <a:pt x="6454" y="5907"/>
                    <a:pt x="6525" y="5859"/>
                    <a:pt x="6525" y="5764"/>
                  </a:cubicBezTo>
                  <a:cubicBezTo>
                    <a:pt x="6525" y="5692"/>
                    <a:pt x="6454" y="5621"/>
                    <a:pt x="6382" y="5621"/>
                  </a:cubicBezTo>
                  <a:lnTo>
                    <a:pt x="4858" y="5621"/>
                  </a:lnTo>
                  <a:lnTo>
                    <a:pt x="4858" y="2382"/>
                  </a:lnTo>
                  <a:cubicBezTo>
                    <a:pt x="4858" y="2168"/>
                    <a:pt x="4811" y="1954"/>
                    <a:pt x="4668" y="1787"/>
                  </a:cubicBezTo>
                  <a:cubicBezTo>
                    <a:pt x="4549" y="1620"/>
                    <a:pt x="4477" y="1430"/>
                    <a:pt x="4477" y="1239"/>
                  </a:cubicBezTo>
                  <a:lnTo>
                    <a:pt x="4501" y="1239"/>
                  </a:lnTo>
                  <a:cubicBezTo>
                    <a:pt x="4715" y="1239"/>
                    <a:pt x="4858" y="1072"/>
                    <a:pt x="4858" y="882"/>
                  </a:cubicBezTo>
                  <a:lnTo>
                    <a:pt x="4858" y="382"/>
                  </a:lnTo>
                  <a:cubicBezTo>
                    <a:pt x="4858" y="167"/>
                    <a:pt x="4715" y="1"/>
                    <a:pt x="4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1083;p39">
              <a:extLst>
                <a:ext uri="{FF2B5EF4-FFF2-40B4-BE49-F238E27FC236}">
                  <a16:creationId xmlns:a16="http://schemas.microsoft.com/office/drawing/2014/main" id="{DB15A0B9-EEE4-4BF4-8CBA-28CCC89D0D81}"/>
                </a:ext>
              </a:extLst>
            </p:cNvPr>
            <p:cNvSpPr/>
            <p:nvPr/>
          </p:nvSpPr>
          <p:spPr>
            <a:xfrm>
              <a:off x="2094237" y="1389006"/>
              <a:ext cx="19287" cy="9660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67" y="1"/>
                  </a:moveTo>
                  <a:cubicBezTo>
                    <a:pt x="72" y="1"/>
                    <a:pt x="1" y="49"/>
                    <a:pt x="1" y="144"/>
                  </a:cubicBezTo>
                  <a:cubicBezTo>
                    <a:pt x="1" y="215"/>
                    <a:pt x="72" y="287"/>
                    <a:pt x="167" y="287"/>
                  </a:cubicBezTo>
                  <a:lnTo>
                    <a:pt x="429" y="287"/>
                  </a:lnTo>
                  <a:cubicBezTo>
                    <a:pt x="525" y="287"/>
                    <a:pt x="572" y="215"/>
                    <a:pt x="572" y="144"/>
                  </a:cubicBezTo>
                  <a:cubicBezTo>
                    <a:pt x="572" y="72"/>
                    <a:pt x="525" y="1"/>
                    <a:pt x="4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1084;p39">
              <a:extLst>
                <a:ext uri="{FF2B5EF4-FFF2-40B4-BE49-F238E27FC236}">
                  <a16:creationId xmlns:a16="http://schemas.microsoft.com/office/drawing/2014/main" id="{6F30DA8F-DE07-4154-BC5B-7C217EE1B811}"/>
                </a:ext>
              </a:extLst>
            </p:cNvPr>
            <p:cNvSpPr/>
            <p:nvPr/>
          </p:nvSpPr>
          <p:spPr>
            <a:xfrm>
              <a:off x="2101440" y="1409875"/>
              <a:ext cx="56953" cy="9627"/>
            </a:xfrm>
            <a:custGeom>
              <a:avLst/>
              <a:gdLst/>
              <a:ahLst/>
              <a:cxnLst/>
              <a:rect l="l" t="t" r="r" b="b"/>
              <a:pathLst>
                <a:path w="1692" h="286" extrusionOk="0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14"/>
                    <a:pt x="72" y="286"/>
                    <a:pt x="168" y="286"/>
                  </a:cubicBezTo>
                  <a:lnTo>
                    <a:pt x="1549" y="286"/>
                  </a:lnTo>
                  <a:cubicBezTo>
                    <a:pt x="1620" y="286"/>
                    <a:pt x="1692" y="214"/>
                    <a:pt x="1692" y="143"/>
                  </a:cubicBezTo>
                  <a:cubicBezTo>
                    <a:pt x="1692" y="48"/>
                    <a:pt x="1620" y="0"/>
                    <a:pt x="1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1" name="Google Shape;1036;p39">
            <a:extLst>
              <a:ext uri="{FF2B5EF4-FFF2-40B4-BE49-F238E27FC236}">
                <a16:creationId xmlns:a16="http://schemas.microsoft.com/office/drawing/2014/main" id="{53126CE8-63F3-4BE8-9246-B7AAEF87F130}"/>
              </a:ext>
            </a:extLst>
          </p:cNvPr>
          <p:cNvGrpSpPr/>
          <p:nvPr/>
        </p:nvGrpSpPr>
        <p:grpSpPr>
          <a:xfrm>
            <a:off x="3337288" y="3394458"/>
            <a:ext cx="591704" cy="566004"/>
            <a:chOff x="2751550" y="1193441"/>
            <a:chExt cx="342322" cy="328690"/>
          </a:xfrm>
        </p:grpSpPr>
        <p:sp>
          <p:nvSpPr>
            <p:cNvPr id="212" name="Google Shape;1037;p39">
              <a:extLst>
                <a:ext uri="{FF2B5EF4-FFF2-40B4-BE49-F238E27FC236}">
                  <a16:creationId xmlns:a16="http://schemas.microsoft.com/office/drawing/2014/main" id="{5592D89C-FDE7-4D8A-83CF-751573DA291F}"/>
                </a:ext>
              </a:extLst>
            </p:cNvPr>
            <p:cNvSpPr/>
            <p:nvPr/>
          </p:nvSpPr>
          <p:spPr>
            <a:xfrm>
              <a:off x="2757171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3239" y="0"/>
                  </a:moveTo>
                  <a:cubicBezTo>
                    <a:pt x="2120" y="0"/>
                    <a:pt x="1215" y="905"/>
                    <a:pt x="1215" y="2024"/>
                  </a:cubicBezTo>
                  <a:lnTo>
                    <a:pt x="1215" y="5835"/>
                  </a:lnTo>
                  <a:cubicBezTo>
                    <a:pt x="1215" y="6763"/>
                    <a:pt x="762" y="7668"/>
                    <a:pt x="0" y="8240"/>
                  </a:cubicBezTo>
                  <a:lnTo>
                    <a:pt x="405" y="8788"/>
                  </a:lnTo>
                  <a:cubicBezTo>
                    <a:pt x="1334" y="8097"/>
                    <a:pt x="1905" y="7001"/>
                    <a:pt x="1905" y="5835"/>
                  </a:cubicBezTo>
                  <a:lnTo>
                    <a:pt x="1905" y="2024"/>
                  </a:lnTo>
                  <a:cubicBezTo>
                    <a:pt x="1905" y="1286"/>
                    <a:pt x="2501" y="691"/>
                    <a:pt x="3239" y="691"/>
                  </a:cubicBezTo>
                  <a:cubicBezTo>
                    <a:pt x="3977" y="691"/>
                    <a:pt x="4573" y="1286"/>
                    <a:pt x="4573" y="2024"/>
                  </a:cubicBezTo>
                  <a:lnTo>
                    <a:pt x="4573" y="2262"/>
                  </a:lnTo>
                  <a:cubicBezTo>
                    <a:pt x="4573" y="2453"/>
                    <a:pt x="4715" y="2596"/>
                    <a:pt x="4906" y="2596"/>
                  </a:cubicBezTo>
                  <a:cubicBezTo>
                    <a:pt x="5097" y="2596"/>
                    <a:pt x="5263" y="2453"/>
                    <a:pt x="5263" y="2262"/>
                  </a:cubicBezTo>
                  <a:lnTo>
                    <a:pt x="5263" y="2024"/>
                  </a:lnTo>
                  <a:cubicBezTo>
                    <a:pt x="5263" y="905"/>
                    <a:pt x="4358" y="0"/>
                    <a:pt x="3239" y="0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1038;p39">
              <a:extLst>
                <a:ext uri="{FF2B5EF4-FFF2-40B4-BE49-F238E27FC236}">
                  <a16:creationId xmlns:a16="http://schemas.microsoft.com/office/drawing/2014/main" id="{677CC1CB-9A7C-4BF1-8B22-5AA9CFF219D9}"/>
                </a:ext>
              </a:extLst>
            </p:cNvPr>
            <p:cNvSpPr/>
            <p:nvPr/>
          </p:nvSpPr>
          <p:spPr>
            <a:xfrm>
              <a:off x="2934323" y="1266382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0B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1039;p39">
              <a:extLst>
                <a:ext uri="{FF2B5EF4-FFF2-40B4-BE49-F238E27FC236}">
                  <a16:creationId xmlns:a16="http://schemas.microsoft.com/office/drawing/2014/main" id="{281463E9-2F18-4806-9073-6FF8D31DD73C}"/>
                </a:ext>
              </a:extLst>
            </p:cNvPr>
            <p:cNvSpPr/>
            <p:nvPr/>
          </p:nvSpPr>
          <p:spPr>
            <a:xfrm>
              <a:off x="2911064" y="1198255"/>
              <a:ext cx="177186" cy="295804"/>
            </a:xfrm>
            <a:custGeom>
              <a:avLst/>
              <a:gdLst/>
              <a:ahLst/>
              <a:cxnLst/>
              <a:rect l="l" t="t" r="r" b="b"/>
              <a:pathLst>
                <a:path w="5264" h="8788" extrusionOk="0">
                  <a:moveTo>
                    <a:pt x="2025" y="0"/>
                  </a:moveTo>
                  <a:cubicBezTo>
                    <a:pt x="906" y="0"/>
                    <a:pt x="1" y="905"/>
                    <a:pt x="1" y="2024"/>
                  </a:cubicBezTo>
                  <a:lnTo>
                    <a:pt x="1" y="2262"/>
                  </a:lnTo>
                  <a:cubicBezTo>
                    <a:pt x="1" y="2453"/>
                    <a:pt x="167" y="2596"/>
                    <a:pt x="358" y="2596"/>
                  </a:cubicBezTo>
                  <a:cubicBezTo>
                    <a:pt x="548" y="2596"/>
                    <a:pt x="691" y="2453"/>
                    <a:pt x="691" y="2262"/>
                  </a:cubicBezTo>
                  <a:lnTo>
                    <a:pt x="691" y="2024"/>
                  </a:lnTo>
                  <a:cubicBezTo>
                    <a:pt x="691" y="1286"/>
                    <a:pt x="1287" y="691"/>
                    <a:pt x="2025" y="691"/>
                  </a:cubicBezTo>
                  <a:cubicBezTo>
                    <a:pt x="2763" y="691"/>
                    <a:pt x="3358" y="1286"/>
                    <a:pt x="3358" y="2024"/>
                  </a:cubicBezTo>
                  <a:lnTo>
                    <a:pt x="3358" y="5835"/>
                  </a:lnTo>
                  <a:cubicBezTo>
                    <a:pt x="3358" y="7001"/>
                    <a:pt x="3930" y="8097"/>
                    <a:pt x="4859" y="8788"/>
                  </a:cubicBezTo>
                  <a:lnTo>
                    <a:pt x="5264" y="8240"/>
                  </a:lnTo>
                  <a:cubicBezTo>
                    <a:pt x="4502" y="7668"/>
                    <a:pt x="4049" y="6787"/>
                    <a:pt x="4049" y="5835"/>
                  </a:cubicBezTo>
                  <a:lnTo>
                    <a:pt x="4049" y="2024"/>
                  </a:lnTo>
                  <a:cubicBezTo>
                    <a:pt x="4049" y="905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1040;p39">
              <a:extLst>
                <a:ext uri="{FF2B5EF4-FFF2-40B4-BE49-F238E27FC236}">
                  <a16:creationId xmlns:a16="http://schemas.microsoft.com/office/drawing/2014/main" id="{66792900-A248-42A6-8C46-4704ECE51803}"/>
                </a:ext>
              </a:extLst>
            </p:cNvPr>
            <p:cNvSpPr/>
            <p:nvPr/>
          </p:nvSpPr>
          <p:spPr>
            <a:xfrm>
              <a:off x="2897432" y="1263959"/>
              <a:ext cx="48134" cy="50557"/>
            </a:xfrm>
            <a:custGeom>
              <a:avLst/>
              <a:gdLst/>
              <a:ahLst/>
              <a:cxnLst/>
              <a:rect l="l" t="t" r="r" b="b"/>
              <a:pathLst>
                <a:path w="1430" h="1502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lnTo>
                    <a:pt x="1" y="1501"/>
                  </a:lnTo>
                  <a:lnTo>
                    <a:pt x="1430" y="1501"/>
                  </a:lnTo>
                  <a:lnTo>
                    <a:pt x="1430" y="191"/>
                  </a:lnTo>
                  <a:cubicBezTo>
                    <a:pt x="1430" y="72"/>
                    <a:pt x="1334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1041;p39">
              <a:extLst>
                <a:ext uri="{FF2B5EF4-FFF2-40B4-BE49-F238E27FC236}">
                  <a16:creationId xmlns:a16="http://schemas.microsoft.com/office/drawing/2014/main" id="{EB42A8ED-539A-4907-8452-88CDC97A010A}"/>
                </a:ext>
              </a:extLst>
            </p:cNvPr>
            <p:cNvSpPr/>
            <p:nvPr/>
          </p:nvSpPr>
          <p:spPr>
            <a:xfrm>
              <a:off x="2915878" y="1263959"/>
              <a:ext cx="28880" cy="50557"/>
            </a:xfrm>
            <a:custGeom>
              <a:avLst/>
              <a:gdLst/>
              <a:ahLst/>
              <a:cxnLst/>
              <a:rect l="l" t="t" r="r" b="b"/>
              <a:pathLst>
                <a:path w="858" h="1502" extrusionOk="0">
                  <a:moveTo>
                    <a:pt x="0" y="1"/>
                  </a:moveTo>
                  <a:cubicBezTo>
                    <a:pt x="120" y="1"/>
                    <a:pt x="215" y="72"/>
                    <a:pt x="215" y="191"/>
                  </a:cubicBezTo>
                  <a:lnTo>
                    <a:pt x="215" y="1501"/>
                  </a:lnTo>
                  <a:lnTo>
                    <a:pt x="858" y="1501"/>
                  </a:lnTo>
                  <a:lnTo>
                    <a:pt x="858" y="191"/>
                  </a:lnTo>
                  <a:cubicBezTo>
                    <a:pt x="858" y="72"/>
                    <a:pt x="78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1042;p39">
              <a:extLst>
                <a:ext uri="{FF2B5EF4-FFF2-40B4-BE49-F238E27FC236}">
                  <a16:creationId xmlns:a16="http://schemas.microsoft.com/office/drawing/2014/main" id="{0A42F208-6372-48E0-B5BE-6A234DF4525C}"/>
                </a:ext>
              </a:extLst>
            </p:cNvPr>
            <p:cNvSpPr/>
            <p:nvPr/>
          </p:nvSpPr>
          <p:spPr>
            <a:xfrm>
              <a:off x="2842937" y="1304856"/>
              <a:ext cx="156351" cy="211654"/>
            </a:xfrm>
            <a:custGeom>
              <a:avLst/>
              <a:gdLst/>
              <a:ahLst/>
              <a:cxnLst/>
              <a:rect l="l" t="t" r="r" b="b"/>
              <a:pathLst>
                <a:path w="4645" h="6288" extrusionOk="0">
                  <a:moveTo>
                    <a:pt x="1501" y="0"/>
                  </a:moveTo>
                  <a:cubicBezTo>
                    <a:pt x="667" y="0"/>
                    <a:pt x="0" y="667"/>
                    <a:pt x="0" y="1501"/>
                  </a:cubicBezTo>
                  <a:lnTo>
                    <a:pt x="0" y="5835"/>
                  </a:lnTo>
                  <a:cubicBezTo>
                    <a:pt x="0" y="6097"/>
                    <a:pt x="215" y="6287"/>
                    <a:pt x="477" y="6287"/>
                  </a:cubicBezTo>
                  <a:lnTo>
                    <a:pt x="4192" y="6287"/>
                  </a:lnTo>
                  <a:cubicBezTo>
                    <a:pt x="4454" y="6287"/>
                    <a:pt x="4644" y="6097"/>
                    <a:pt x="4644" y="5835"/>
                  </a:cubicBezTo>
                  <a:lnTo>
                    <a:pt x="4644" y="1501"/>
                  </a:lnTo>
                  <a:cubicBezTo>
                    <a:pt x="4644" y="667"/>
                    <a:pt x="3977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1043;p39">
              <a:extLst>
                <a:ext uri="{FF2B5EF4-FFF2-40B4-BE49-F238E27FC236}">
                  <a16:creationId xmlns:a16="http://schemas.microsoft.com/office/drawing/2014/main" id="{AB3931F0-CC0D-4E73-BC17-E27568D04537}"/>
                </a:ext>
              </a:extLst>
            </p:cNvPr>
            <p:cNvSpPr/>
            <p:nvPr/>
          </p:nvSpPr>
          <p:spPr>
            <a:xfrm>
              <a:off x="2925505" y="1304856"/>
              <a:ext cx="73783" cy="211654"/>
            </a:xfrm>
            <a:custGeom>
              <a:avLst/>
              <a:gdLst/>
              <a:ahLst/>
              <a:cxnLst/>
              <a:rect l="l" t="t" r="r" b="b"/>
              <a:pathLst>
                <a:path w="2192" h="6288" extrusionOk="0">
                  <a:moveTo>
                    <a:pt x="0" y="0"/>
                  </a:moveTo>
                  <a:cubicBezTo>
                    <a:pt x="834" y="0"/>
                    <a:pt x="1501" y="667"/>
                    <a:pt x="1501" y="1501"/>
                  </a:cubicBezTo>
                  <a:lnTo>
                    <a:pt x="1501" y="5835"/>
                  </a:lnTo>
                  <a:cubicBezTo>
                    <a:pt x="1501" y="6097"/>
                    <a:pt x="1286" y="6287"/>
                    <a:pt x="1024" y="6287"/>
                  </a:cubicBezTo>
                  <a:lnTo>
                    <a:pt x="1739" y="6287"/>
                  </a:lnTo>
                  <a:cubicBezTo>
                    <a:pt x="2001" y="6287"/>
                    <a:pt x="2191" y="6097"/>
                    <a:pt x="2191" y="5835"/>
                  </a:cubicBezTo>
                  <a:lnTo>
                    <a:pt x="2191" y="1501"/>
                  </a:lnTo>
                  <a:cubicBezTo>
                    <a:pt x="2191" y="667"/>
                    <a:pt x="1524" y="0"/>
                    <a:pt x="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1044;p39">
              <a:extLst>
                <a:ext uri="{FF2B5EF4-FFF2-40B4-BE49-F238E27FC236}">
                  <a16:creationId xmlns:a16="http://schemas.microsoft.com/office/drawing/2014/main" id="{33A3C86B-AD4C-428D-B1B1-9AC550F8F755}"/>
                </a:ext>
              </a:extLst>
            </p:cNvPr>
            <p:cNvSpPr/>
            <p:nvPr/>
          </p:nvSpPr>
          <p:spPr>
            <a:xfrm>
              <a:off x="2842937" y="1385000"/>
              <a:ext cx="156351" cy="131510"/>
            </a:xfrm>
            <a:custGeom>
              <a:avLst/>
              <a:gdLst/>
              <a:ahLst/>
              <a:cxnLst/>
              <a:rect l="l" t="t" r="r" b="b"/>
              <a:pathLst>
                <a:path w="4645" h="3907" extrusionOk="0">
                  <a:moveTo>
                    <a:pt x="0" y="1"/>
                  </a:moveTo>
                  <a:lnTo>
                    <a:pt x="0" y="3454"/>
                  </a:lnTo>
                  <a:cubicBezTo>
                    <a:pt x="0" y="3716"/>
                    <a:pt x="215" y="3906"/>
                    <a:pt x="477" y="3906"/>
                  </a:cubicBezTo>
                  <a:lnTo>
                    <a:pt x="4192" y="3906"/>
                  </a:lnTo>
                  <a:cubicBezTo>
                    <a:pt x="4454" y="3906"/>
                    <a:pt x="4644" y="3716"/>
                    <a:pt x="4644" y="3454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1045;p39">
              <a:extLst>
                <a:ext uri="{FF2B5EF4-FFF2-40B4-BE49-F238E27FC236}">
                  <a16:creationId xmlns:a16="http://schemas.microsoft.com/office/drawing/2014/main" id="{3629D042-9F3D-4914-ADFF-1D1902CD185B}"/>
                </a:ext>
              </a:extLst>
            </p:cNvPr>
            <p:cNvSpPr/>
            <p:nvPr/>
          </p:nvSpPr>
          <p:spPr>
            <a:xfrm>
              <a:off x="2959972" y="1385000"/>
              <a:ext cx="39315" cy="131510"/>
            </a:xfrm>
            <a:custGeom>
              <a:avLst/>
              <a:gdLst/>
              <a:ahLst/>
              <a:cxnLst/>
              <a:rect l="l" t="t" r="r" b="b"/>
              <a:pathLst>
                <a:path w="1168" h="3907" extrusionOk="0">
                  <a:moveTo>
                    <a:pt x="477" y="1"/>
                  </a:moveTo>
                  <a:lnTo>
                    <a:pt x="477" y="3454"/>
                  </a:lnTo>
                  <a:cubicBezTo>
                    <a:pt x="477" y="3716"/>
                    <a:pt x="262" y="3906"/>
                    <a:pt x="0" y="3906"/>
                  </a:cubicBezTo>
                  <a:lnTo>
                    <a:pt x="715" y="3906"/>
                  </a:lnTo>
                  <a:cubicBezTo>
                    <a:pt x="977" y="3906"/>
                    <a:pt x="1167" y="3716"/>
                    <a:pt x="1167" y="3454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1046;p39">
              <a:extLst>
                <a:ext uri="{FF2B5EF4-FFF2-40B4-BE49-F238E27FC236}">
                  <a16:creationId xmlns:a16="http://schemas.microsoft.com/office/drawing/2014/main" id="{19E433B6-7530-40B9-812F-39EF161A8F0D}"/>
                </a:ext>
              </a:extLst>
            </p:cNvPr>
            <p:cNvSpPr/>
            <p:nvPr/>
          </p:nvSpPr>
          <p:spPr>
            <a:xfrm>
              <a:off x="2877404" y="1304856"/>
              <a:ext cx="55337" cy="168973"/>
            </a:xfrm>
            <a:custGeom>
              <a:avLst/>
              <a:gdLst/>
              <a:ahLst/>
              <a:cxnLst/>
              <a:rect l="l" t="t" r="r" b="b"/>
              <a:pathLst>
                <a:path w="1644" h="5020" extrusionOk="0">
                  <a:moveTo>
                    <a:pt x="953" y="0"/>
                  </a:moveTo>
                  <a:lnTo>
                    <a:pt x="953" y="1263"/>
                  </a:lnTo>
                  <a:cubicBezTo>
                    <a:pt x="953" y="1977"/>
                    <a:pt x="810" y="2691"/>
                    <a:pt x="548" y="3358"/>
                  </a:cubicBezTo>
                  <a:lnTo>
                    <a:pt x="48" y="4644"/>
                  </a:lnTo>
                  <a:cubicBezTo>
                    <a:pt x="0" y="4739"/>
                    <a:pt x="72" y="4859"/>
                    <a:pt x="167" y="4906"/>
                  </a:cubicBezTo>
                  <a:lnTo>
                    <a:pt x="429" y="5001"/>
                  </a:lnTo>
                  <a:cubicBezTo>
                    <a:pt x="460" y="5014"/>
                    <a:pt x="491" y="5020"/>
                    <a:pt x="520" y="5020"/>
                  </a:cubicBezTo>
                  <a:cubicBezTo>
                    <a:pt x="603" y="5020"/>
                    <a:pt x="673" y="4971"/>
                    <a:pt x="691" y="4882"/>
                  </a:cubicBezTo>
                  <a:lnTo>
                    <a:pt x="1191" y="3620"/>
                  </a:lnTo>
                  <a:cubicBezTo>
                    <a:pt x="1501" y="2858"/>
                    <a:pt x="1644" y="2072"/>
                    <a:pt x="1644" y="1263"/>
                  </a:cubicBezTo>
                  <a:lnTo>
                    <a:pt x="16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1047;p39">
              <a:extLst>
                <a:ext uri="{FF2B5EF4-FFF2-40B4-BE49-F238E27FC236}">
                  <a16:creationId xmlns:a16="http://schemas.microsoft.com/office/drawing/2014/main" id="{31821973-48CF-4422-8D15-D1BD1A04E9B2}"/>
                </a:ext>
              </a:extLst>
            </p:cNvPr>
            <p:cNvSpPr/>
            <p:nvPr/>
          </p:nvSpPr>
          <p:spPr>
            <a:xfrm>
              <a:off x="2877404" y="1385000"/>
              <a:ext cx="52139" cy="88862"/>
            </a:xfrm>
            <a:custGeom>
              <a:avLst/>
              <a:gdLst/>
              <a:ahLst/>
              <a:cxnLst/>
              <a:rect l="l" t="t" r="r" b="b"/>
              <a:pathLst>
                <a:path w="1549" h="2640" extrusionOk="0">
                  <a:moveTo>
                    <a:pt x="858" y="1"/>
                  </a:moveTo>
                  <a:cubicBezTo>
                    <a:pt x="786" y="334"/>
                    <a:pt x="691" y="668"/>
                    <a:pt x="548" y="977"/>
                  </a:cubicBezTo>
                  <a:lnTo>
                    <a:pt x="48" y="2263"/>
                  </a:lnTo>
                  <a:cubicBezTo>
                    <a:pt x="0" y="2358"/>
                    <a:pt x="48" y="2478"/>
                    <a:pt x="167" y="2525"/>
                  </a:cubicBezTo>
                  <a:lnTo>
                    <a:pt x="429" y="2620"/>
                  </a:lnTo>
                  <a:cubicBezTo>
                    <a:pt x="461" y="2633"/>
                    <a:pt x="493" y="2639"/>
                    <a:pt x="523" y="2639"/>
                  </a:cubicBezTo>
                  <a:cubicBezTo>
                    <a:pt x="605" y="2639"/>
                    <a:pt x="674" y="2595"/>
                    <a:pt x="691" y="2525"/>
                  </a:cubicBezTo>
                  <a:lnTo>
                    <a:pt x="1191" y="1239"/>
                  </a:lnTo>
                  <a:cubicBezTo>
                    <a:pt x="1358" y="834"/>
                    <a:pt x="1477" y="429"/>
                    <a:pt x="1548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1048;p39">
              <a:extLst>
                <a:ext uri="{FF2B5EF4-FFF2-40B4-BE49-F238E27FC236}">
                  <a16:creationId xmlns:a16="http://schemas.microsoft.com/office/drawing/2014/main" id="{3A6A0FDF-058A-4E4B-87F5-69B5460E683B}"/>
                </a:ext>
              </a:extLst>
            </p:cNvPr>
            <p:cNvSpPr/>
            <p:nvPr/>
          </p:nvSpPr>
          <p:spPr>
            <a:xfrm>
              <a:off x="2909449" y="1304856"/>
              <a:ext cx="55371" cy="169007"/>
            </a:xfrm>
            <a:custGeom>
              <a:avLst/>
              <a:gdLst/>
              <a:ahLst/>
              <a:cxnLst/>
              <a:rect l="l" t="t" r="r" b="b"/>
              <a:pathLst>
                <a:path w="1645" h="5021" extrusionOk="0">
                  <a:moveTo>
                    <a:pt x="1" y="0"/>
                  </a:moveTo>
                  <a:lnTo>
                    <a:pt x="1" y="1263"/>
                  </a:lnTo>
                  <a:cubicBezTo>
                    <a:pt x="1" y="2072"/>
                    <a:pt x="168" y="2858"/>
                    <a:pt x="453" y="3620"/>
                  </a:cubicBezTo>
                  <a:lnTo>
                    <a:pt x="954" y="4906"/>
                  </a:lnTo>
                  <a:cubicBezTo>
                    <a:pt x="988" y="4976"/>
                    <a:pt x="1062" y="5020"/>
                    <a:pt x="1136" y="5020"/>
                  </a:cubicBezTo>
                  <a:cubicBezTo>
                    <a:pt x="1163" y="5020"/>
                    <a:pt x="1190" y="5014"/>
                    <a:pt x="1216" y="5001"/>
                  </a:cubicBezTo>
                  <a:lnTo>
                    <a:pt x="1501" y="4906"/>
                  </a:lnTo>
                  <a:cubicBezTo>
                    <a:pt x="1597" y="4859"/>
                    <a:pt x="1644" y="4739"/>
                    <a:pt x="1620" y="4644"/>
                  </a:cubicBezTo>
                  <a:lnTo>
                    <a:pt x="1096" y="3358"/>
                  </a:lnTo>
                  <a:cubicBezTo>
                    <a:pt x="834" y="2691"/>
                    <a:pt x="692" y="1977"/>
                    <a:pt x="692" y="1263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1049;p39">
              <a:extLst>
                <a:ext uri="{FF2B5EF4-FFF2-40B4-BE49-F238E27FC236}">
                  <a16:creationId xmlns:a16="http://schemas.microsoft.com/office/drawing/2014/main" id="{EFFC135A-7615-4EBA-84B5-54ED4081096A}"/>
                </a:ext>
              </a:extLst>
            </p:cNvPr>
            <p:cNvSpPr/>
            <p:nvPr/>
          </p:nvSpPr>
          <p:spPr>
            <a:xfrm>
              <a:off x="2912680" y="1385000"/>
              <a:ext cx="52139" cy="88829"/>
            </a:xfrm>
            <a:custGeom>
              <a:avLst/>
              <a:gdLst/>
              <a:ahLst/>
              <a:cxnLst/>
              <a:rect l="l" t="t" r="r" b="b"/>
              <a:pathLst>
                <a:path w="1549" h="2639" extrusionOk="0">
                  <a:moveTo>
                    <a:pt x="0" y="1"/>
                  </a:moveTo>
                  <a:cubicBezTo>
                    <a:pt x="95" y="429"/>
                    <a:pt x="191" y="834"/>
                    <a:pt x="357" y="1239"/>
                  </a:cubicBezTo>
                  <a:lnTo>
                    <a:pt x="858" y="2501"/>
                  </a:lnTo>
                  <a:cubicBezTo>
                    <a:pt x="893" y="2590"/>
                    <a:pt x="968" y="2639"/>
                    <a:pt x="1043" y="2639"/>
                  </a:cubicBezTo>
                  <a:cubicBezTo>
                    <a:pt x="1069" y="2639"/>
                    <a:pt x="1095" y="2633"/>
                    <a:pt x="1120" y="2620"/>
                  </a:cubicBezTo>
                  <a:lnTo>
                    <a:pt x="1405" y="2501"/>
                  </a:lnTo>
                  <a:cubicBezTo>
                    <a:pt x="1501" y="2478"/>
                    <a:pt x="1548" y="2358"/>
                    <a:pt x="1524" y="2263"/>
                  </a:cubicBezTo>
                  <a:lnTo>
                    <a:pt x="1000" y="977"/>
                  </a:lnTo>
                  <a:cubicBezTo>
                    <a:pt x="881" y="668"/>
                    <a:pt x="786" y="334"/>
                    <a:pt x="715" y="1"/>
                  </a:cubicBezTo>
                  <a:close/>
                </a:path>
              </a:pathLst>
            </a:custGeom>
            <a:solidFill>
              <a:srgbClr val="54B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1050;p39">
              <a:extLst>
                <a:ext uri="{FF2B5EF4-FFF2-40B4-BE49-F238E27FC236}">
                  <a16:creationId xmlns:a16="http://schemas.microsoft.com/office/drawing/2014/main" id="{28C3F275-5EE8-467C-A09F-4EA63AE66E75}"/>
                </a:ext>
              </a:extLst>
            </p:cNvPr>
            <p:cNvSpPr/>
            <p:nvPr/>
          </p:nvSpPr>
          <p:spPr>
            <a:xfrm>
              <a:off x="2751550" y="1193441"/>
              <a:ext cx="342322" cy="328690"/>
            </a:xfrm>
            <a:custGeom>
              <a:avLst/>
              <a:gdLst/>
              <a:ahLst/>
              <a:cxnLst/>
              <a:rect l="l" t="t" r="r" b="b"/>
              <a:pathLst>
                <a:path w="10170" h="9765" extrusionOk="0">
                  <a:moveTo>
                    <a:pt x="5549" y="2239"/>
                  </a:moveTo>
                  <a:cubicBezTo>
                    <a:pt x="5573" y="2239"/>
                    <a:pt x="5597" y="2263"/>
                    <a:pt x="5597" y="2286"/>
                  </a:cubicBezTo>
                  <a:lnTo>
                    <a:pt x="5597" y="2453"/>
                  </a:lnTo>
                  <a:lnTo>
                    <a:pt x="4501" y="2453"/>
                  </a:lnTo>
                  <a:lnTo>
                    <a:pt x="4501" y="2286"/>
                  </a:lnTo>
                  <a:cubicBezTo>
                    <a:pt x="4501" y="2263"/>
                    <a:pt x="4501" y="2239"/>
                    <a:pt x="4549" y="2239"/>
                  </a:cubicBezTo>
                  <a:close/>
                  <a:moveTo>
                    <a:pt x="5597" y="2763"/>
                  </a:moveTo>
                  <a:lnTo>
                    <a:pt x="5597" y="3167"/>
                  </a:lnTo>
                  <a:lnTo>
                    <a:pt x="4501" y="3167"/>
                  </a:lnTo>
                  <a:lnTo>
                    <a:pt x="4501" y="2763"/>
                  </a:lnTo>
                  <a:close/>
                  <a:moveTo>
                    <a:pt x="5240" y="3453"/>
                  </a:moveTo>
                  <a:lnTo>
                    <a:pt x="5240" y="4573"/>
                  </a:lnTo>
                  <a:cubicBezTo>
                    <a:pt x="5240" y="4906"/>
                    <a:pt x="5264" y="5216"/>
                    <a:pt x="5335" y="5549"/>
                  </a:cubicBezTo>
                  <a:lnTo>
                    <a:pt x="4930" y="5549"/>
                  </a:lnTo>
                  <a:cubicBezTo>
                    <a:pt x="4882" y="5216"/>
                    <a:pt x="4859" y="4906"/>
                    <a:pt x="4859" y="4573"/>
                  </a:cubicBezTo>
                  <a:lnTo>
                    <a:pt x="4859" y="3453"/>
                  </a:lnTo>
                  <a:close/>
                  <a:moveTo>
                    <a:pt x="5883" y="3453"/>
                  </a:moveTo>
                  <a:cubicBezTo>
                    <a:pt x="6621" y="3453"/>
                    <a:pt x="7216" y="4072"/>
                    <a:pt x="7216" y="4811"/>
                  </a:cubicBezTo>
                  <a:lnTo>
                    <a:pt x="7216" y="5549"/>
                  </a:lnTo>
                  <a:lnTo>
                    <a:pt x="5621" y="5549"/>
                  </a:lnTo>
                  <a:cubicBezTo>
                    <a:pt x="5573" y="5216"/>
                    <a:pt x="5549" y="4906"/>
                    <a:pt x="5549" y="4573"/>
                  </a:cubicBezTo>
                  <a:lnTo>
                    <a:pt x="5549" y="3453"/>
                  </a:lnTo>
                  <a:close/>
                  <a:moveTo>
                    <a:pt x="4692" y="5906"/>
                  </a:moveTo>
                  <a:cubicBezTo>
                    <a:pt x="4740" y="6168"/>
                    <a:pt x="4811" y="6406"/>
                    <a:pt x="4882" y="6644"/>
                  </a:cubicBezTo>
                  <a:cubicBezTo>
                    <a:pt x="4859" y="6716"/>
                    <a:pt x="4835" y="6787"/>
                    <a:pt x="4811" y="6859"/>
                  </a:cubicBezTo>
                  <a:lnTo>
                    <a:pt x="4287" y="8145"/>
                  </a:lnTo>
                  <a:cubicBezTo>
                    <a:pt x="4287" y="8169"/>
                    <a:pt x="4263" y="8169"/>
                    <a:pt x="4263" y="8169"/>
                  </a:cubicBezTo>
                  <a:cubicBezTo>
                    <a:pt x="4263" y="8169"/>
                    <a:pt x="4253" y="8179"/>
                    <a:pt x="4246" y="8179"/>
                  </a:cubicBezTo>
                  <a:cubicBezTo>
                    <a:pt x="4242" y="8179"/>
                    <a:pt x="4240" y="8176"/>
                    <a:pt x="4240" y="8169"/>
                  </a:cubicBezTo>
                  <a:lnTo>
                    <a:pt x="3954" y="8073"/>
                  </a:lnTo>
                  <a:cubicBezTo>
                    <a:pt x="3930" y="8049"/>
                    <a:pt x="3930" y="8049"/>
                    <a:pt x="3930" y="8049"/>
                  </a:cubicBezTo>
                  <a:cubicBezTo>
                    <a:pt x="3930" y="8026"/>
                    <a:pt x="3930" y="8026"/>
                    <a:pt x="3930" y="8002"/>
                  </a:cubicBezTo>
                  <a:lnTo>
                    <a:pt x="4430" y="6716"/>
                  </a:lnTo>
                  <a:cubicBezTo>
                    <a:pt x="4549" y="6454"/>
                    <a:pt x="4621" y="6192"/>
                    <a:pt x="4692" y="5906"/>
                  </a:cubicBezTo>
                  <a:close/>
                  <a:moveTo>
                    <a:pt x="5383" y="5859"/>
                  </a:moveTo>
                  <a:cubicBezTo>
                    <a:pt x="5454" y="6144"/>
                    <a:pt x="5549" y="6430"/>
                    <a:pt x="5645" y="6740"/>
                  </a:cubicBezTo>
                  <a:lnTo>
                    <a:pt x="6168" y="8002"/>
                  </a:lnTo>
                  <a:cubicBezTo>
                    <a:pt x="6168" y="8026"/>
                    <a:pt x="6145" y="8049"/>
                    <a:pt x="6145" y="8073"/>
                  </a:cubicBezTo>
                  <a:lnTo>
                    <a:pt x="5859" y="8169"/>
                  </a:lnTo>
                  <a:cubicBezTo>
                    <a:pt x="5847" y="8180"/>
                    <a:pt x="5841" y="8186"/>
                    <a:pt x="5835" y="8186"/>
                  </a:cubicBezTo>
                  <a:cubicBezTo>
                    <a:pt x="5829" y="8186"/>
                    <a:pt x="5823" y="8180"/>
                    <a:pt x="5811" y="8169"/>
                  </a:cubicBezTo>
                  <a:cubicBezTo>
                    <a:pt x="5811" y="8169"/>
                    <a:pt x="5787" y="8169"/>
                    <a:pt x="5787" y="8145"/>
                  </a:cubicBezTo>
                  <a:lnTo>
                    <a:pt x="5287" y="6883"/>
                  </a:lnTo>
                  <a:cubicBezTo>
                    <a:pt x="5144" y="6549"/>
                    <a:pt x="5049" y="6192"/>
                    <a:pt x="4978" y="5859"/>
                  </a:cubicBezTo>
                  <a:close/>
                  <a:moveTo>
                    <a:pt x="3406" y="0"/>
                  </a:moveTo>
                  <a:cubicBezTo>
                    <a:pt x="2215" y="0"/>
                    <a:pt x="1239" y="977"/>
                    <a:pt x="1239" y="2167"/>
                  </a:cubicBezTo>
                  <a:lnTo>
                    <a:pt x="1239" y="5978"/>
                  </a:lnTo>
                  <a:cubicBezTo>
                    <a:pt x="1239" y="6883"/>
                    <a:pt x="810" y="7716"/>
                    <a:pt x="96" y="8264"/>
                  </a:cubicBezTo>
                  <a:cubicBezTo>
                    <a:pt x="24" y="8311"/>
                    <a:pt x="1" y="8407"/>
                    <a:pt x="48" y="8454"/>
                  </a:cubicBezTo>
                  <a:cubicBezTo>
                    <a:pt x="96" y="8502"/>
                    <a:pt x="120" y="8526"/>
                    <a:pt x="167" y="8526"/>
                  </a:cubicBezTo>
                  <a:cubicBezTo>
                    <a:pt x="215" y="8526"/>
                    <a:pt x="239" y="8502"/>
                    <a:pt x="262" y="8502"/>
                  </a:cubicBezTo>
                  <a:cubicBezTo>
                    <a:pt x="1048" y="7907"/>
                    <a:pt x="1525" y="6954"/>
                    <a:pt x="1525" y="5978"/>
                  </a:cubicBezTo>
                  <a:lnTo>
                    <a:pt x="1525" y="2167"/>
                  </a:lnTo>
                  <a:cubicBezTo>
                    <a:pt x="1525" y="1119"/>
                    <a:pt x="2382" y="286"/>
                    <a:pt x="3406" y="286"/>
                  </a:cubicBezTo>
                  <a:cubicBezTo>
                    <a:pt x="4001" y="286"/>
                    <a:pt x="4549" y="572"/>
                    <a:pt x="4906" y="1024"/>
                  </a:cubicBezTo>
                  <a:cubicBezTo>
                    <a:pt x="4835" y="1167"/>
                    <a:pt x="4763" y="1310"/>
                    <a:pt x="4716" y="1453"/>
                  </a:cubicBezTo>
                  <a:cubicBezTo>
                    <a:pt x="4644" y="1310"/>
                    <a:pt x="4525" y="1167"/>
                    <a:pt x="4406" y="1048"/>
                  </a:cubicBezTo>
                  <a:cubicBezTo>
                    <a:pt x="4144" y="810"/>
                    <a:pt x="3787" y="667"/>
                    <a:pt x="3406" y="667"/>
                  </a:cubicBezTo>
                  <a:cubicBezTo>
                    <a:pt x="2596" y="667"/>
                    <a:pt x="1929" y="1334"/>
                    <a:pt x="1929" y="2143"/>
                  </a:cubicBezTo>
                  <a:lnTo>
                    <a:pt x="1929" y="5978"/>
                  </a:lnTo>
                  <a:cubicBezTo>
                    <a:pt x="1929" y="7073"/>
                    <a:pt x="1382" y="8145"/>
                    <a:pt x="501" y="8788"/>
                  </a:cubicBezTo>
                  <a:cubicBezTo>
                    <a:pt x="429" y="8835"/>
                    <a:pt x="429" y="8931"/>
                    <a:pt x="477" y="9002"/>
                  </a:cubicBezTo>
                  <a:cubicBezTo>
                    <a:pt x="501" y="9050"/>
                    <a:pt x="548" y="9073"/>
                    <a:pt x="596" y="9073"/>
                  </a:cubicBezTo>
                  <a:cubicBezTo>
                    <a:pt x="620" y="9073"/>
                    <a:pt x="644" y="9050"/>
                    <a:pt x="667" y="9026"/>
                  </a:cubicBezTo>
                  <a:cubicBezTo>
                    <a:pt x="1644" y="8311"/>
                    <a:pt x="2215" y="7168"/>
                    <a:pt x="2215" y="5978"/>
                  </a:cubicBezTo>
                  <a:lnTo>
                    <a:pt x="2215" y="2143"/>
                  </a:lnTo>
                  <a:cubicBezTo>
                    <a:pt x="2215" y="1500"/>
                    <a:pt x="2763" y="953"/>
                    <a:pt x="3406" y="953"/>
                  </a:cubicBezTo>
                  <a:cubicBezTo>
                    <a:pt x="4001" y="953"/>
                    <a:pt x="4478" y="1381"/>
                    <a:pt x="4573" y="1929"/>
                  </a:cubicBezTo>
                  <a:lnTo>
                    <a:pt x="4549" y="1929"/>
                  </a:lnTo>
                  <a:cubicBezTo>
                    <a:pt x="4359" y="1929"/>
                    <a:pt x="4192" y="2096"/>
                    <a:pt x="4192" y="2286"/>
                  </a:cubicBezTo>
                  <a:lnTo>
                    <a:pt x="4192" y="2453"/>
                  </a:lnTo>
                  <a:cubicBezTo>
                    <a:pt x="4120" y="2453"/>
                    <a:pt x="4049" y="2525"/>
                    <a:pt x="4049" y="2596"/>
                  </a:cubicBezTo>
                  <a:cubicBezTo>
                    <a:pt x="4049" y="2691"/>
                    <a:pt x="4120" y="2739"/>
                    <a:pt x="4192" y="2763"/>
                  </a:cubicBezTo>
                  <a:lnTo>
                    <a:pt x="4192" y="3167"/>
                  </a:lnTo>
                  <a:cubicBezTo>
                    <a:pt x="3906" y="3167"/>
                    <a:pt x="3620" y="3239"/>
                    <a:pt x="3358" y="3406"/>
                  </a:cubicBezTo>
                  <a:cubicBezTo>
                    <a:pt x="3287" y="3453"/>
                    <a:pt x="3263" y="3549"/>
                    <a:pt x="3311" y="3620"/>
                  </a:cubicBezTo>
                  <a:cubicBezTo>
                    <a:pt x="3335" y="3668"/>
                    <a:pt x="3382" y="3691"/>
                    <a:pt x="3430" y="3691"/>
                  </a:cubicBezTo>
                  <a:cubicBezTo>
                    <a:pt x="3477" y="3691"/>
                    <a:pt x="3501" y="3668"/>
                    <a:pt x="3525" y="3668"/>
                  </a:cubicBezTo>
                  <a:cubicBezTo>
                    <a:pt x="3739" y="3525"/>
                    <a:pt x="3978" y="3453"/>
                    <a:pt x="4216" y="3453"/>
                  </a:cubicBezTo>
                  <a:lnTo>
                    <a:pt x="4549" y="3453"/>
                  </a:lnTo>
                  <a:lnTo>
                    <a:pt x="4549" y="4573"/>
                  </a:lnTo>
                  <a:lnTo>
                    <a:pt x="4549" y="4644"/>
                  </a:lnTo>
                  <a:cubicBezTo>
                    <a:pt x="4549" y="4954"/>
                    <a:pt x="4525" y="5239"/>
                    <a:pt x="4478" y="5549"/>
                  </a:cubicBezTo>
                  <a:lnTo>
                    <a:pt x="2882" y="5549"/>
                  </a:lnTo>
                  <a:lnTo>
                    <a:pt x="2882" y="4811"/>
                  </a:lnTo>
                  <a:cubicBezTo>
                    <a:pt x="2882" y="4549"/>
                    <a:pt x="2954" y="4311"/>
                    <a:pt x="3096" y="4096"/>
                  </a:cubicBezTo>
                  <a:cubicBezTo>
                    <a:pt x="3144" y="4025"/>
                    <a:pt x="3120" y="3930"/>
                    <a:pt x="3049" y="3882"/>
                  </a:cubicBezTo>
                  <a:cubicBezTo>
                    <a:pt x="3023" y="3865"/>
                    <a:pt x="2995" y="3857"/>
                    <a:pt x="2967" y="3857"/>
                  </a:cubicBezTo>
                  <a:cubicBezTo>
                    <a:pt x="2916" y="3857"/>
                    <a:pt x="2865" y="3883"/>
                    <a:pt x="2834" y="3930"/>
                  </a:cubicBezTo>
                  <a:cubicBezTo>
                    <a:pt x="2668" y="4192"/>
                    <a:pt x="2596" y="4477"/>
                    <a:pt x="2596" y="4811"/>
                  </a:cubicBezTo>
                  <a:lnTo>
                    <a:pt x="2596" y="9145"/>
                  </a:lnTo>
                  <a:cubicBezTo>
                    <a:pt x="2596" y="9478"/>
                    <a:pt x="2858" y="9764"/>
                    <a:pt x="3192" y="9764"/>
                  </a:cubicBezTo>
                  <a:lnTo>
                    <a:pt x="6931" y="9764"/>
                  </a:lnTo>
                  <a:cubicBezTo>
                    <a:pt x="7264" y="9764"/>
                    <a:pt x="7526" y="9478"/>
                    <a:pt x="7526" y="9145"/>
                  </a:cubicBezTo>
                  <a:lnTo>
                    <a:pt x="7526" y="8073"/>
                  </a:lnTo>
                  <a:cubicBezTo>
                    <a:pt x="7526" y="8002"/>
                    <a:pt x="7454" y="7930"/>
                    <a:pt x="7383" y="7930"/>
                  </a:cubicBezTo>
                  <a:cubicBezTo>
                    <a:pt x="7288" y="7930"/>
                    <a:pt x="7240" y="8002"/>
                    <a:pt x="7240" y="8073"/>
                  </a:cubicBezTo>
                  <a:lnTo>
                    <a:pt x="7240" y="9145"/>
                  </a:lnTo>
                  <a:cubicBezTo>
                    <a:pt x="7240" y="9312"/>
                    <a:pt x="7097" y="9454"/>
                    <a:pt x="6931" y="9454"/>
                  </a:cubicBezTo>
                  <a:lnTo>
                    <a:pt x="3192" y="9454"/>
                  </a:lnTo>
                  <a:cubicBezTo>
                    <a:pt x="3025" y="9454"/>
                    <a:pt x="2882" y="9312"/>
                    <a:pt x="2882" y="9145"/>
                  </a:cubicBezTo>
                  <a:lnTo>
                    <a:pt x="2882" y="5835"/>
                  </a:lnTo>
                  <a:lnTo>
                    <a:pt x="4406" y="5835"/>
                  </a:lnTo>
                  <a:cubicBezTo>
                    <a:pt x="4359" y="6097"/>
                    <a:pt x="4263" y="6359"/>
                    <a:pt x="4168" y="6621"/>
                  </a:cubicBezTo>
                  <a:lnTo>
                    <a:pt x="3668" y="7883"/>
                  </a:lnTo>
                  <a:cubicBezTo>
                    <a:pt x="3597" y="8073"/>
                    <a:pt x="3692" y="8264"/>
                    <a:pt x="3858" y="8335"/>
                  </a:cubicBezTo>
                  <a:lnTo>
                    <a:pt x="4144" y="8454"/>
                  </a:lnTo>
                  <a:cubicBezTo>
                    <a:pt x="4168" y="8478"/>
                    <a:pt x="4216" y="8478"/>
                    <a:pt x="4263" y="8478"/>
                  </a:cubicBezTo>
                  <a:cubicBezTo>
                    <a:pt x="4311" y="8478"/>
                    <a:pt x="4359" y="8454"/>
                    <a:pt x="4406" y="8454"/>
                  </a:cubicBezTo>
                  <a:cubicBezTo>
                    <a:pt x="4478" y="8407"/>
                    <a:pt x="4549" y="8335"/>
                    <a:pt x="4597" y="8264"/>
                  </a:cubicBezTo>
                  <a:lnTo>
                    <a:pt x="5049" y="7073"/>
                  </a:lnTo>
                  <a:lnTo>
                    <a:pt x="5525" y="8264"/>
                  </a:lnTo>
                  <a:cubicBezTo>
                    <a:pt x="5573" y="8335"/>
                    <a:pt x="5621" y="8407"/>
                    <a:pt x="5716" y="8454"/>
                  </a:cubicBezTo>
                  <a:cubicBezTo>
                    <a:pt x="5764" y="8454"/>
                    <a:pt x="5811" y="8478"/>
                    <a:pt x="5859" y="8478"/>
                  </a:cubicBezTo>
                  <a:cubicBezTo>
                    <a:pt x="5907" y="8478"/>
                    <a:pt x="5930" y="8454"/>
                    <a:pt x="5978" y="8454"/>
                  </a:cubicBezTo>
                  <a:lnTo>
                    <a:pt x="6264" y="8335"/>
                  </a:lnTo>
                  <a:cubicBezTo>
                    <a:pt x="6430" y="8264"/>
                    <a:pt x="6526" y="8073"/>
                    <a:pt x="6454" y="7883"/>
                  </a:cubicBezTo>
                  <a:lnTo>
                    <a:pt x="5954" y="6621"/>
                  </a:lnTo>
                  <a:cubicBezTo>
                    <a:pt x="5835" y="6359"/>
                    <a:pt x="5764" y="6097"/>
                    <a:pt x="5692" y="5835"/>
                  </a:cubicBezTo>
                  <a:lnTo>
                    <a:pt x="7240" y="5835"/>
                  </a:lnTo>
                  <a:lnTo>
                    <a:pt x="7240" y="7406"/>
                  </a:lnTo>
                  <a:cubicBezTo>
                    <a:pt x="7240" y="7502"/>
                    <a:pt x="7288" y="7549"/>
                    <a:pt x="7383" y="7549"/>
                  </a:cubicBezTo>
                  <a:cubicBezTo>
                    <a:pt x="7454" y="7549"/>
                    <a:pt x="7526" y="7502"/>
                    <a:pt x="7526" y="7406"/>
                  </a:cubicBezTo>
                  <a:lnTo>
                    <a:pt x="7526" y="4787"/>
                  </a:lnTo>
                  <a:cubicBezTo>
                    <a:pt x="7526" y="3906"/>
                    <a:pt x="6811" y="3167"/>
                    <a:pt x="5907" y="3167"/>
                  </a:cubicBezTo>
                  <a:lnTo>
                    <a:pt x="5907" y="2763"/>
                  </a:lnTo>
                  <a:cubicBezTo>
                    <a:pt x="6002" y="2739"/>
                    <a:pt x="6049" y="2691"/>
                    <a:pt x="6049" y="2596"/>
                  </a:cubicBezTo>
                  <a:cubicBezTo>
                    <a:pt x="6049" y="2525"/>
                    <a:pt x="6002" y="2453"/>
                    <a:pt x="5907" y="2453"/>
                  </a:cubicBezTo>
                  <a:lnTo>
                    <a:pt x="5907" y="2286"/>
                  </a:lnTo>
                  <a:cubicBezTo>
                    <a:pt x="5907" y="2096"/>
                    <a:pt x="5787" y="1953"/>
                    <a:pt x="5621" y="1929"/>
                  </a:cubicBezTo>
                  <a:cubicBezTo>
                    <a:pt x="5716" y="1381"/>
                    <a:pt x="6216" y="953"/>
                    <a:pt x="6788" y="953"/>
                  </a:cubicBezTo>
                  <a:cubicBezTo>
                    <a:pt x="7002" y="953"/>
                    <a:pt x="7192" y="1024"/>
                    <a:pt x="7383" y="1119"/>
                  </a:cubicBezTo>
                  <a:cubicBezTo>
                    <a:pt x="7408" y="1136"/>
                    <a:pt x="7437" y="1144"/>
                    <a:pt x="7464" y="1144"/>
                  </a:cubicBezTo>
                  <a:cubicBezTo>
                    <a:pt x="7513" y="1144"/>
                    <a:pt x="7558" y="1118"/>
                    <a:pt x="7574" y="1072"/>
                  </a:cubicBezTo>
                  <a:cubicBezTo>
                    <a:pt x="7621" y="1000"/>
                    <a:pt x="7597" y="905"/>
                    <a:pt x="7526" y="858"/>
                  </a:cubicBezTo>
                  <a:cubicBezTo>
                    <a:pt x="7312" y="738"/>
                    <a:pt x="7050" y="667"/>
                    <a:pt x="6788" y="667"/>
                  </a:cubicBezTo>
                  <a:cubicBezTo>
                    <a:pt x="6049" y="667"/>
                    <a:pt x="5430" y="1215"/>
                    <a:pt x="5311" y="1929"/>
                  </a:cubicBezTo>
                  <a:lnTo>
                    <a:pt x="4930" y="1929"/>
                  </a:lnTo>
                  <a:cubicBezTo>
                    <a:pt x="5025" y="1000"/>
                    <a:pt x="5835" y="286"/>
                    <a:pt x="6788" y="286"/>
                  </a:cubicBezTo>
                  <a:cubicBezTo>
                    <a:pt x="7812" y="286"/>
                    <a:pt x="8645" y="1119"/>
                    <a:pt x="8645" y="2143"/>
                  </a:cubicBezTo>
                  <a:lnTo>
                    <a:pt x="8645" y="5978"/>
                  </a:lnTo>
                  <a:cubicBezTo>
                    <a:pt x="8645" y="6954"/>
                    <a:pt x="9121" y="7907"/>
                    <a:pt x="9931" y="8478"/>
                  </a:cubicBezTo>
                  <a:cubicBezTo>
                    <a:pt x="9955" y="8502"/>
                    <a:pt x="9979" y="8526"/>
                    <a:pt x="10003" y="8526"/>
                  </a:cubicBezTo>
                  <a:cubicBezTo>
                    <a:pt x="10050" y="8526"/>
                    <a:pt x="10098" y="8502"/>
                    <a:pt x="10122" y="8454"/>
                  </a:cubicBezTo>
                  <a:cubicBezTo>
                    <a:pt x="10169" y="8407"/>
                    <a:pt x="10145" y="8311"/>
                    <a:pt x="10074" y="8264"/>
                  </a:cubicBezTo>
                  <a:cubicBezTo>
                    <a:pt x="9360" y="7716"/>
                    <a:pt x="8931" y="6859"/>
                    <a:pt x="8931" y="5978"/>
                  </a:cubicBezTo>
                  <a:lnTo>
                    <a:pt x="8931" y="2167"/>
                  </a:lnTo>
                  <a:cubicBezTo>
                    <a:pt x="8931" y="977"/>
                    <a:pt x="7955" y="0"/>
                    <a:pt x="6764" y="0"/>
                  </a:cubicBezTo>
                  <a:cubicBezTo>
                    <a:pt x="6097" y="0"/>
                    <a:pt x="5478" y="310"/>
                    <a:pt x="5097" y="786"/>
                  </a:cubicBezTo>
                  <a:cubicBezTo>
                    <a:pt x="4668" y="286"/>
                    <a:pt x="4049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051;p39">
              <a:extLst>
                <a:ext uri="{FF2B5EF4-FFF2-40B4-BE49-F238E27FC236}">
                  <a16:creationId xmlns:a16="http://schemas.microsoft.com/office/drawing/2014/main" id="{9E17EA42-4E36-4293-A262-E05C572B1B86}"/>
                </a:ext>
              </a:extLst>
            </p:cNvPr>
            <p:cNvSpPr/>
            <p:nvPr/>
          </p:nvSpPr>
          <p:spPr>
            <a:xfrm>
              <a:off x="3012078" y="1238276"/>
              <a:ext cx="68162" cy="260596"/>
            </a:xfrm>
            <a:custGeom>
              <a:avLst/>
              <a:gdLst/>
              <a:ahLst/>
              <a:cxnLst/>
              <a:rect l="l" t="t" r="r" b="b"/>
              <a:pathLst>
                <a:path w="2025" h="7742" extrusionOk="0">
                  <a:moveTo>
                    <a:pt x="177" y="1"/>
                  </a:moveTo>
                  <a:cubicBezTo>
                    <a:pt x="149" y="1"/>
                    <a:pt x="121" y="9"/>
                    <a:pt x="95" y="26"/>
                  </a:cubicBezTo>
                  <a:cubicBezTo>
                    <a:pt x="24" y="49"/>
                    <a:pt x="0" y="145"/>
                    <a:pt x="48" y="216"/>
                  </a:cubicBezTo>
                  <a:cubicBezTo>
                    <a:pt x="167" y="407"/>
                    <a:pt x="215" y="621"/>
                    <a:pt x="215" y="835"/>
                  </a:cubicBezTo>
                  <a:lnTo>
                    <a:pt x="215" y="4646"/>
                  </a:lnTo>
                  <a:cubicBezTo>
                    <a:pt x="215" y="5860"/>
                    <a:pt x="786" y="7003"/>
                    <a:pt x="1763" y="7718"/>
                  </a:cubicBezTo>
                  <a:cubicBezTo>
                    <a:pt x="1786" y="7741"/>
                    <a:pt x="1810" y="7741"/>
                    <a:pt x="1858" y="7741"/>
                  </a:cubicBezTo>
                  <a:cubicBezTo>
                    <a:pt x="1905" y="7741"/>
                    <a:pt x="1953" y="7718"/>
                    <a:pt x="1977" y="7694"/>
                  </a:cubicBezTo>
                  <a:cubicBezTo>
                    <a:pt x="2024" y="7622"/>
                    <a:pt x="2001" y="7527"/>
                    <a:pt x="1929" y="7480"/>
                  </a:cubicBezTo>
                  <a:cubicBezTo>
                    <a:pt x="1048" y="6813"/>
                    <a:pt x="500" y="5765"/>
                    <a:pt x="500" y="4646"/>
                  </a:cubicBezTo>
                  <a:lnTo>
                    <a:pt x="500" y="835"/>
                  </a:lnTo>
                  <a:cubicBezTo>
                    <a:pt x="500" y="573"/>
                    <a:pt x="429" y="288"/>
                    <a:pt x="310" y="73"/>
                  </a:cubicBezTo>
                  <a:cubicBezTo>
                    <a:pt x="279" y="27"/>
                    <a:pt x="228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1052;p39">
              <a:extLst>
                <a:ext uri="{FF2B5EF4-FFF2-40B4-BE49-F238E27FC236}">
                  <a16:creationId xmlns:a16="http://schemas.microsoft.com/office/drawing/2014/main" id="{787DE09F-75F1-4E70-85D6-7059F549DA0B}"/>
                </a:ext>
              </a:extLst>
            </p:cNvPr>
            <p:cNvSpPr/>
            <p:nvPr/>
          </p:nvSpPr>
          <p:spPr>
            <a:xfrm>
              <a:off x="2967983" y="1478811"/>
              <a:ext cx="10468" cy="9627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cubicBezTo>
                    <a:pt x="239" y="286"/>
                    <a:pt x="310" y="214"/>
                    <a:pt x="310" y="143"/>
                  </a:cubicBezTo>
                  <a:cubicBezTo>
                    <a:pt x="310" y="48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1053;p39">
              <a:extLst>
                <a:ext uri="{FF2B5EF4-FFF2-40B4-BE49-F238E27FC236}">
                  <a16:creationId xmlns:a16="http://schemas.microsoft.com/office/drawing/2014/main" id="{7DB01F17-9EE0-43B3-843F-A48DD9725289}"/>
                </a:ext>
              </a:extLst>
            </p:cNvPr>
            <p:cNvSpPr/>
            <p:nvPr/>
          </p:nvSpPr>
          <p:spPr>
            <a:xfrm>
              <a:off x="2956775" y="1489212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15"/>
                    <a:pt x="48" y="286"/>
                    <a:pt x="143" y="286"/>
                  </a:cubicBezTo>
                  <a:cubicBezTo>
                    <a:pt x="214" y="286"/>
                    <a:pt x="286" y="215"/>
                    <a:pt x="286" y="144"/>
                  </a:cubicBezTo>
                  <a:cubicBezTo>
                    <a:pt x="286" y="48"/>
                    <a:pt x="214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054;p39">
              <a:extLst>
                <a:ext uri="{FF2B5EF4-FFF2-40B4-BE49-F238E27FC236}">
                  <a16:creationId xmlns:a16="http://schemas.microsoft.com/office/drawing/2014/main" id="{7E94F898-8E8B-4B82-9855-2ABD345488A2}"/>
                </a:ext>
              </a:extLst>
            </p:cNvPr>
            <p:cNvSpPr/>
            <p:nvPr/>
          </p:nvSpPr>
          <p:spPr>
            <a:xfrm>
              <a:off x="2972797" y="1415463"/>
              <a:ext cx="10435" cy="9660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055;p39">
              <a:extLst>
                <a:ext uri="{FF2B5EF4-FFF2-40B4-BE49-F238E27FC236}">
                  <a16:creationId xmlns:a16="http://schemas.microsoft.com/office/drawing/2014/main" id="{81EB05FE-10D4-472E-A27A-29FE7654AFCF}"/>
                </a:ext>
              </a:extLst>
            </p:cNvPr>
            <p:cNvSpPr/>
            <p:nvPr/>
          </p:nvSpPr>
          <p:spPr>
            <a:xfrm>
              <a:off x="2861382" y="1417886"/>
              <a:ext cx="10435" cy="9627"/>
            </a:xfrm>
            <a:custGeom>
              <a:avLst/>
              <a:gdLst/>
              <a:ahLst/>
              <a:cxnLst/>
              <a:rect l="l" t="t" r="r" b="b"/>
              <a:pathLst>
                <a:path w="310" h="286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286"/>
                    <a:pt x="143" y="286"/>
                  </a:cubicBezTo>
                  <a:cubicBezTo>
                    <a:pt x="238" y="286"/>
                    <a:pt x="310" y="238"/>
                    <a:pt x="310" y="143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1056;p39">
              <a:extLst>
                <a:ext uri="{FF2B5EF4-FFF2-40B4-BE49-F238E27FC236}">
                  <a16:creationId xmlns:a16="http://schemas.microsoft.com/office/drawing/2014/main" id="{6E6ED508-0DD9-4A4F-8D72-2F14FEF1BE92}"/>
                </a:ext>
              </a:extLst>
            </p:cNvPr>
            <p:cNvSpPr/>
            <p:nvPr/>
          </p:nvSpPr>
          <p:spPr>
            <a:xfrm>
              <a:off x="2865388" y="1478003"/>
              <a:ext cx="9627" cy="966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cubicBezTo>
                    <a:pt x="215" y="286"/>
                    <a:pt x="286" y="215"/>
                    <a:pt x="286" y="143"/>
                  </a:cubicBezTo>
                  <a:cubicBezTo>
                    <a:pt x="286" y="48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2" name="Google Shape;1031;p39">
            <a:extLst>
              <a:ext uri="{FF2B5EF4-FFF2-40B4-BE49-F238E27FC236}">
                <a16:creationId xmlns:a16="http://schemas.microsoft.com/office/drawing/2014/main" id="{A8BBB642-F058-46A0-AD25-CD1C182BA778}"/>
              </a:ext>
            </a:extLst>
          </p:cNvPr>
          <p:cNvSpPr txBox="1">
            <a:spLocks/>
          </p:cNvSpPr>
          <p:nvPr/>
        </p:nvSpPr>
        <p:spPr>
          <a:xfrm>
            <a:off x="4673221" y="4096742"/>
            <a:ext cx="2224604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dirty="0"/>
              <a:t>Deaths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286BBB-EA85-4ECB-A786-833C7D1BB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3"/>
    </mc:Choice>
    <mc:Fallback xmlns="">
      <p:transition spd="slow" advTm="39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title"/>
          </p:nvPr>
        </p:nvSpPr>
        <p:spPr>
          <a:xfrm>
            <a:off x="1977115" y="586363"/>
            <a:ext cx="5854800" cy="10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Profiling</a:t>
            </a:r>
            <a:endParaRPr dirty="0"/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8048250" y="3355260"/>
            <a:ext cx="1439518" cy="1940329"/>
            <a:chOff x="6949494" y="115347"/>
            <a:chExt cx="1755643" cy="2194516"/>
          </a:xfrm>
        </p:grpSpPr>
        <p:sp>
          <p:nvSpPr>
            <p:cNvPr id="1131" name="Google Shape;1131;p40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32" name="Google Shape;1132;p40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1133" name="Google Shape;1133;p40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60" name="Google Shape;1160;p40"/>
          <p:cNvGrpSpPr/>
          <p:nvPr/>
        </p:nvGrpSpPr>
        <p:grpSpPr>
          <a:xfrm rot="-4681337">
            <a:off x="91872" y="-513568"/>
            <a:ext cx="1774006" cy="2286068"/>
            <a:chOff x="6657355" y="221675"/>
            <a:chExt cx="2059068" cy="2644025"/>
          </a:xfrm>
        </p:grpSpPr>
        <p:sp>
          <p:nvSpPr>
            <p:cNvPr id="1161" name="Google Shape;1161;p40"/>
            <p:cNvSpPr/>
            <p:nvPr/>
          </p:nvSpPr>
          <p:spPr>
            <a:xfrm>
              <a:off x="6657355" y="221675"/>
              <a:ext cx="2059068" cy="2644025"/>
            </a:xfrm>
            <a:custGeom>
              <a:avLst/>
              <a:gdLst/>
              <a:ahLst/>
              <a:cxnLst/>
              <a:rect l="l" t="t" r="r" b="b"/>
              <a:pathLst>
                <a:path w="36105" h="46362" extrusionOk="0">
                  <a:moveTo>
                    <a:pt x="25664" y="1"/>
                  </a:moveTo>
                  <a:cubicBezTo>
                    <a:pt x="24812" y="1"/>
                    <a:pt x="23976" y="404"/>
                    <a:pt x="23457" y="1155"/>
                  </a:cubicBezTo>
                  <a:lnTo>
                    <a:pt x="23195" y="1535"/>
                  </a:lnTo>
                  <a:cubicBezTo>
                    <a:pt x="22784" y="2119"/>
                    <a:pt x="22627" y="2828"/>
                    <a:pt x="22752" y="3529"/>
                  </a:cubicBezTo>
                  <a:cubicBezTo>
                    <a:pt x="22339" y="3311"/>
                    <a:pt x="21885" y="3198"/>
                    <a:pt x="21423" y="3198"/>
                  </a:cubicBezTo>
                  <a:cubicBezTo>
                    <a:pt x="21254" y="3198"/>
                    <a:pt x="21084" y="3213"/>
                    <a:pt x="20915" y="3243"/>
                  </a:cubicBezTo>
                  <a:cubicBezTo>
                    <a:pt x="20159" y="3381"/>
                    <a:pt x="19504" y="3800"/>
                    <a:pt x="19074" y="4423"/>
                  </a:cubicBezTo>
                  <a:lnTo>
                    <a:pt x="18717" y="4940"/>
                  </a:lnTo>
                  <a:cubicBezTo>
                    <a:pt x="18274" y="5567"/>
                    <a:pt x="18106" y="6327"/>
                    <a:pt x="18239" y="7083"/>
                  </a:cubicBezTo>
                  <a:cubicBezTo>
                    <a:pt x="18305" y="7455"/>
                    <a:pt x="18443" y="7804"/>
                    <a:pt x="18638" y="8113"/>
                  </a:cubicBezTo>
                  <a:lnTo>
                    <a:pt x="17404" y="9884"/>
                  </a:lnTo>
                  <a:cubicBezTo>
                    <a:pt x="17330" y="9967"/>
                    <a:pt x="17263" y="10045"/>
                    <a:pt x="17213" y="10124"/>
                  </a:cubicBezTo>
                  <a:lnTo>
                    <a:pt x="16428" y="11244"/>
                  </a:lnTo>
                  <a:cubicBezTo>
                    <a:pt x="16370" y="11330"/>
                    <a:pt x="16315" y="11420"/>
                    <a:pt x="16272" y="11514"/>
                  </a:cubicBezTo>
                  <a:lnTo>
                    <a:pt x="7605" y="23954"/>
                  </a:lnTo>
                  <a:cubicBezTo>
                    <a:pt x="6246" y="25909"/>
                    <a:pt x="6328" y="28484"/>
                    <a:pt x="7636" y="30345"/>
                  </a:cubicBezTo>
                  <a:lnTo>
                    <a:pt x="7511" y="30611"/>
                  </a:lnTo>
                  <a:cubicBezTo>
                    <a:pt x="7151" y="31359"/>
                    <a:pt x="7131" y="32189"/>
                    <a:pt x="7405" y="32911"/>
                  </a:cubicBezTo>
                  <a:lnTo>
                    <a:pt x="451" y="42902"/>
                  </a:lnTo>
                  <a:cubicBezTo>
                    <a:pt x="130" y="43368"/>
                    <a:pt x="0" y="43956"/>
                    <a:pt x="102" y="44512"/>
                  </a:cubicBezTo>
                  <a:cubicBezTo>
                    <a:pt x="204" y="45076"/>
                    <a:pt x="522" y="45566"/>
                    <a:pt x="992" y="45895"/>
                  </a:cubicBezTo>
                  <a:cubicBezTo>
                    <a:pt x="1434" y="46200"/>
                    <a:pt x="1951" y="46361"/>
                    <a:pt x="2484" y="46361"/>
                  </a:cubicBezTo>
                  <a:cubicBezTo>
                    <a:pt x="2638" y="46361"/>
                    <a:pt x="2790" y="46350"/>
                    <a:pt x="2943" y="46322"/>
                  </a:cubicBezTo>
                  <a:cubicBezTo>
                    <a:pt x="3636" y="46197"/>
                    <a:pt x="4240" y="45813"/>
                    <a:pt x="4636" y="45240"/>
                  </a:cubicBezTo>
                  <a:lnTo>
                    <a:pt x="11323" y="35638"/>
                  </a:lnTo>
                  <a:cubicBezTo>
                    <a:pt x="11336" y="35638"/>
                    <a:pt x="11349" y="35638"/>
                    <a:pt x="11362" y="35638"/>
                  </a:cubicBezTo>
                  <a:cubicBezTo>
                    <a:pt x="12133" y="35638"/>
                    <a:pt x="12908" y="35307"/>
                    <a:pt x="13451" y="34741"/>
                  </a:cubicBezTo>
                  <a:lnTo>
                    <a:pt x="13651" y="34533"/>
                  </a:lnTo>
                  <a:cubicBezTo>
                    <a:pt x="14113" y="34659"/>
                    <a:pt x="14596" y="34722"/>
                    <a:pt x="15081" y="34722"/>
                  </a:cubicBezTo>
                  <a:cubicBezTo>
                    <a:pt x="15411" y="34722"/>
                    <a:pt x="15742" y="34693"/>
                    <a:pt x="16068" y="34634"/>
                  </a:cubicBezTo>
                  <a:cubicBezTo>
                    <a:pt x="17530" y="34372"/>
                    <a:pt x="18803" y="33557"/>
                    <a:pt x="19649" y="32339"/>
                  </a:cubicBezTo>
                  <a:lnTo>
                    <a:pt x="20088" y="31712"/>
                  </a:lnTo>
                  <a:cubicBezTo>
                    <a:pt x="20092" y="31708"/>
                    <a:pt x="20096" y="31700"/>
                    <a:pt x="20099" y="31696"/>
                  </a:cubicBezTo>
                  <a:lnTo>
                    <a:pt x="21471" y="29725"/>
                  </a:lnTo>
                  <a:cubicBezTo>
                    <a:pt x="21491" y="29701"/>
                    <a:pt x="21506" y="29674"/>
                    <a:pt x="21522" y="29651"/>
                  </a:cubicBezTo>
                  <a:cubicBezTo>
                    <a:pt x="21526" y="29647"/>
                    <a:pt x="21526" y="29647"/>
                    <a:pt x="21526" y="29643"/>
                  </a:cubicBezTo>
                  <a:lnTo>
                    <a:pt x="28336" y="19867"/>
                  </a:lnTo>
                  <a:cubicBezTo>
                    <a:pt x="28398" y="19801"/>
                    <a:pt x="28453" y="19730"/>
                    <a:pt x="28508" y="19652"/>
                  </a:cubicBezTo>
                  <a:lnTo>
                    <a:pt x="29284" y="18535"/>
                  </a:lnTo>
                  <a:cubicBezTo>
                    <a:pt x="29338" y="18461"/>
                    <a:pt x="29385" y="18383"/>
                    <a:pt x="29428" y="18300"/>
                  </a:cubicBezTo>
                  <a:lnTo>
                    <a:pt x="30683" y="16498"/>
                  </a:lnTo>
                  <a:cubicBezTo>
                    <a:pt x="30876" y="16541"/>
                    <a:pt x="31077" y="16561"/>
                    <a:pt x="31278" y="16561"/>
                  </a:cubicBezTo>
                  <a:cubicBezTo>
                    <a:pt x="31448" y="16561"/>
                    <a:pt x="31618" y="16546"/>
                    <a:pt x="31783" y="16518"/>
                  </a:cubicBezTo>
                  <a:cubicBezTo>
                    <a:pt x="32540" y="16384"/>
                    <a:pt x="33193" y="15961"/>
                    <a:pt x="33625" y="15338"/>
                  </a:cubicBezTo>
                  <a:lnTo>
                    <a:pt x="33993" y="14809"/>
                  </a:lnTo>
                  <a:cubicBezTo>
                    <a:pt x="34428" y="14182"/>
                    <a:pt x="34589" y="13426"/>
                    <a:pt x="34455" y="12674"/>
                  </a:cubicBezTo>
                  <a:cubicBezTo>
                    <a:pt x="34342" y="12039"/>
                    <a:pt x="34025" y="11475"/>
                    <a:pt x="33551" y="11052"/>
                  </a:cubicBezTo>
                  <a:cubicBezTo>
                    <a:pt x="34251" y="10927"/>
                    <a:pt x="34859" y="10535"/>
                    <a:pt x="35274" y="9943"/>
                  </a:cubicBezTo>
                  <a:lnTo>
                    <a:pt x="35537" y="9563"/>
                  </a:lnTo>
                  <a:cubicBezTo>
                    <a:pt x="35949" y="8976"/>
                    <a:pt x="36105" y="8258"/>
                    <a:pt x="35980" y="7553"/>
                  </a:cubicBezTo>
                  <a:cubicBezTo>
                    <a:pt x="35850" y="6848"/>
                    <a:pt x="35459" y="6236"/>
                    <a:pt x="34871" y="5826"/>
                  </a:cubicBezTo>
                  <a:lnTo>
                    <a:pt x="27188" y="477"/>
                  </a:lnTo>
                  <a:cubicBezTo>
                    <a:pt x="26722" y="155"/>
                    <a:pt x="26190" y="1"/>
                    <a:pt x="25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62" name="Google Shape;1162;p40"/>
            <p:cNvGrpSpPr/>
            <p:nvPr/>
          </p:nvGrpSpPr>
          <p:grpSpPr>
            <a:xfrm>
              <a:off x="6773261" y="340218"/>
              <a:ext cx="1827180" cy="2431077"/>
              <a:chOff x="591475" y="580850"/>
              <a:chExt cx="879975" cy="1170250"/>
            </a:xfrm>
          </p:grpSpPr>
          <p:sp>
            <p:nvSpPr>
              <p:cNvPr id="1163" name="Google Shape;1163;p40"/>
              <p:cNvSpPr/>
              <p:nvPr/>
            </p:nvSpPr>
            <p:spPr>
              <a:xfrm>
                <a:off x="760150" y="738900"/>
                <a:ext cx="601875" cy="68780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7512" extrusionOk="0">
                    <a:moveTo>
                      <a:pt x="14652" y="1"/>
                    </a:moveTo>
                    <a:lnTo>
                      <a:pt x="1186" y="19302"/>
                    </a:lnTo>
                    <a:cubicBezTo>
                      <a:pt x="1" y="21034"/>
                      <a:pt x="396" y="23375"/>
                      <a:pt x="2129" y="24591"/>
                    </a:cubicBezTo>
                    <a:lnTo>
                      <a:pt x="5350" y="26840"/>
                    </a:lnTo>
                    <a:cubicBezTo>
                      <a:pt x="6014" y="27294"/>
                      <a:pt x="6767" y="27512"/>
                      <a:pt x="7512" y="27512"/>
                    </a:cubicBezTo>
                    <a:cubicBezTo>
                      <a:pt x="8711" y="27512"/>
                      <a:pt x="9889" y="26948"/>
                      <a:pt x="10639" y="25898"/>
                    </a:cubicBezTo>
                    <a:lnTo>
                      <a:pt x="24074" y="6566"/>
                    </a:lnTo>
                    <a:lnTo>
                      <a:pt x="146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>
                <a:off x="1056525" y="738150"/>
                <a:ext cx="305500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10578" extrusionOk="0">
                    <a:moveTo>
                      <a:pt x="2797" y="0"/>
                    </a:moveTo>
                    <a:lnTo>
                      <a:pt x="0" y="4012"/>
                    </a:lnTo>
                    <a:lnTo>
                      <a:pt x="9453" y="10578"/>
                    </a:lnTo>
                    <a:lnTo>
                      <a:pt x="12219" y="6596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>
                <a:off x="1091475" y="671675"/>
                <a:ext cx="338175" cy="2515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060" extrusionOk="0">
                    <a:moveTo>
                      <a:pt x="1289" y="1"/>
                    </a:moveTo>
                    <a:cubicBezTo>
                      <a:pt x="1036" y="1"/>
                      <a:pt x="790" y="122"/>
                      <a:pt x="639" y="349"/>
                    </a:cubicBezTo>
                    <a:lnTo>
                      <a:pt x="244" y="927"/>
                    </a:lnTo>
                    <a:cubicBezTo>
                      <a:pt x="0" y="1291"/>
                      <a:pt x="92" y="1778"/>
                      <a:pt x="426" y="2021"/>
                    </a:cubicBezTo>
                    <a:lnTo>
                      <a:pt x="11764" y="9924"/>
                    </a:lnTo>
                    <a:cubicBezTo>
                      <a:pt x="11901" y="10015"/>
                      <a:pt x="12055" y="10060"/>
                      <a:pt x="12208" y="10060"/>
                    </a:cubicBezTo>
                    <a:cubicBezTo>
                      <a:pt x="12460" y="10060"/>
                      <a:pt x="12706" y="9938"/>
                      <a:pt x="12858" y="9711"/>
                    </a:cubicBezTo>
                    <a:lnTo>
                      <a:pt x="13283" y="9134"/>
                    </a:lnTo>
                    <a:cubicBezTo>
                      <a:pt x="13526" y="8799"/>
                      <a:pt x="13435" y="8282"/>
                      <a:pt x="13071" y="8039"/>
                    </a:cubicBezTo>
                    <a:lnTo>
                      <a:pt x="1733" y="136"/>
                    </a:lnTo>
                    <a:cubicBezTo>
                      <a:pt x="1596" y="45"/>
                      <a:pt x="1441" y="1"/>
                      <a:pt x="1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>
                <a:off x="1216850" y="582800"/>
                <a:ext cx="254600" cy="1889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557" extrusionOk="0">
                    <a:moveTo>
                      <a:pt x="989" y="0"/>
                    </a:moveTo>
                    <a:cubicBezTo>
                      <a:pt x="807" y="0"/>
                      <a:pt x="618" y="88"/>
                      <a:pt x="487" y="257"/>
                    </a:cubicBezTo>
                    <a:lnTo>
                      <a:pt x="213" y="713"/>
                    </a:lnTo>
                    <a:cubicBezTo>
                      <a:pt x="1" y="956"/>
                      <a:pt x="92" y="1321"/>
                      <a:pt x="335" y="1533"/>
                    </a:cubicBezTo>
                    <a:lnTo>
                      <a:pt x="8876" y="7460"/>
                    </a:lnTo>
                    <a:cubicBezTo>
                      <a:pt x="8964" y="7527"/>
                      <a:pt x="9069" y="7557"/>
                      <a:pt x="9176" y="7557"/>
                    </a:cubicBezTo>
                    <a:cubicBezTo>
                      <a:pt x="9364" y="7557"/>
                      <a:pt x="9561" y="7463"/>
                      <a:pt x="9697" y="7308"/>
                    </a:cubicBezTo>
                    <a:lnTo>
                      <a:pt x="9970" y="6853"/>
                    </a:lnTo>
                    <a:cubicBezTo>
                      <a:pt x="10183" y="6609"/>
                      <a:pt x="10092" y="6245"/>
                      <a:pt x="9849" y="6032"/>
                    </a:cubicBezTo>
                    <a:lnTo>
                      <a:pt x="1308" y="105"/>
                    </a:lnTo>
                    <a:cubicBezTo>
                      <a:pt x="1214" y="35"/>
                      <a:pt x="1103" y="0"/>
                      <a:pt x="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7" name="Google Shape;1167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extrusionOk="0">
                    <a:moveTo>
                      <a:pt x="2219" y="0"/>
                    </a:moveTo>
                    <a:lnTo>
                      <a:pt x="1" y="3161"/>
                    </a:lnTo>
                    <a:lnTo>
                      <a:pt x="3253" y="5410"/>
                    </a:lnTo>
                    <a:lnTo>
                      <a:pt x="5472" y="2249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extrusionOk="0">
                    <a:moveTo>
                      <a:pt x="2797" y="0"/>
                    </a:moveTo>
                    <a:lnTo>
                      <a:pt x="1" y="4013"/>
                    </a:lnTo>
                    <a:lnTo>
                      <a:pt x="6566" y="8572"/>
                    </a:lnTo>
                    <a:lnTo>
                      <a:pt x="9363" y="4590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extrusionOk="0">
                    <a:moveTo>
                      <a:pt x="852" y="0"/>
                    </a:moveTo>
                    <a:lnTo>
                      <a:pt x="1" y="1247"/>
                    </a:lnTo>
                    <a:lnTo>
                      <a:pt x="9484" y="7843"/>
                    </a:lnTo>
                    <a:lnTo>
                      <a:pt x="10335" y="6596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>
                <a:off x="787525" y="1353650"/>
                <a:ext cx="106400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32" extrusionOk="0">
                    <a:moveTo>
                      <a:pt x="1034" y="1"/>
                    </a:moveTo>
                    <a:lnTo>
                      <a:pt x="182" y="1764"/>
                    </a:lnTo>
                    <a:cubicBezTo>
                      <a:pt x="0" y="2159"/>
                      <a:pt x="122" y="2615"/>
                      <a:pt x="456" y="2858"/>
                    </a:cubicBezTo>
                    <a:lnTo>
                      <a:pt x="1793" y="3770"/>
                    </a:lnTo>
                    <a:cubicBezTo>
                      <a:pt x="1942" y="3878"/>
                      <a:pt x="2115" y="3932"/>
                      <a:pt x="2287" y="3932"/>
                    </a:cubicBezTo>
                    <a:cubicBezTo>
                      <a:pt x="2503" y="3932"/>
                      <a:pt x="2719" y="3847"/>
                      <a:pt x="2888" y="3679"/>
                    </a:cubicBezTo>
                    <a:lnTo>
                      <a:pt x="4255" y="2250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>
                <a:off x="591475" y="1432675"/>
                <a:ext cx="229500" cy="3167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669" extrusionOk="0">
                    <a:moveTo>
                      <a:pt x="8754" y="1"/>
                    </a:moveTo>
                    <a:lnTo>
                      <a:pt x="0" y="12585"/>
                    </a:lnTo>
                    <a:cubicBezTo>
                      <a:pt x="92" y="12642"/>
                      <a:pt x="192" y="12669"/>
                      <a:pt x="292" y="12669"/>
                    </a:cubicBezTo>
                    <a:cubicBezTo>
                      <a:pt x="455" y="12669"/>
                      <a:pt x="616" y="12595"/>
                      <a:pt x="729" y="12463"/>
                    </a:cubicBezTo>
                    <a:lnTo>
                      <a:pt x="9180" y="305"/>
                    </a:lnTo>
                    <a:lnTo>
                      <a:pt x="87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21" y="0"/>
                    </a:moveTo>
                    <a:cubicBezTo>
                      <a:pt x="366" y="0"/>
                      <a:pt x="1" y="396"/>
                      <a:pt x="1" y="851"/>
                    </a:cubicBezTo>
                    <a:cubicBezTo>
                      <a:pt x="1" y="1307"/>
                      <a:pt x="366" y="1672"/>
                      <a:pt x="821" y="1672"/>
                    </a:cubicBezTo>
                    <a:cubicBezTo>
                      <a:pt x="1277" y="1672"/>
                      <a:pt x="1673" y="1307"/>
                      <a:pt x="1673" y="851"/>
                    </a:cubicBezTo>
                    <a:cubicBezTo>
                      <a:pt x="1673" y="396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extrusionOk="0">
                    <a:moveTo>
                      <a:pt x="426" y="0"/>
                    </a:moveTo>
                    <a:cubicBezTo>
                      <a:pt x="182" y="0"/>
                      <a:pt x="0" y="183"/>
                      <a:pt x="0" y="426"/>
                    </a:cubicBezTo>
                    <a:cubicBezTo>
                      <a:pt x="0" y="639"/>
                      <a:pt x="182" y="821"/>
                      <a:pt x="426" y="821"/>
                    </a:cubicBezTo>
                    <a:cubicBezTo>
                      <a:pt x="669" y="821"/>
                      <a:pt x="851" y="639"/>
                      <a:pt x="851" y="426"/>
                    </a:cubicBezTo>
                    <a:cubicBezTo>
                      <a:pt x="851" y="183"/>
                      <a:pt x="669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396"/>
                    </a:cubicBezTo>
                    <a:cubicBezTo>
                      <a:pt x="1" y="639"/>
                      <a:pt x="183" y="822"/>
                      <a:pt x="426" y="822"/>
                    </a:cubicBezTo>
                    <a:cubicBezTo>
                      <a:pt x="639" y="822"/>
                      <a:pt x="821" y="639"/>
                      <a:pt x="821" y="396"/>
                    </a:cubicBezTo>
                    <a:cubicBezTo>
                      <a:pt x="821" y="183"/>
                      <a:pt x="639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extrusionOk="0">
                    <a:moveTo>
                      <a:pt x="426" y="1"/>
                    </a:moveTo>
                    <a:cubicBezTo>
                      <a:pt x="182" y="1"/>
                      <a:pt x="0" y="183"/>
                      <a:pt x="0" y="426"/>
                    </a:cubicBezTo>
                    <a:cubicBezTo>
                      <a:pt x="0" y="669"/>
                      <a:pt x="182" y="852"/>
                      <a:pt x="426" y="852"/>
                    </a:cubicBezTo>
                    <a:cubicBezTo>
                      <a:pt x="638" y="852"/>
                      <a:pt x="821" y="669"/>
                      <a:pt x="821" y="426"/>
                    </a:cubicBezTo>
                    <a:cubicBezTo>
                      <a:pt x="821" y="183"/>
                      <a:pt x="638" y="1"/>
                      <a:pt x="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851"/>
                    </a:cubicBezTo>
                    <a:cubicBezTo>
                      <a:pt x="0" y="1277"/>
                      <a:pt x="365" y="1672"/>
                      <a:pt x="821" y="1672"/>
                    </a:cubicBezTo>
                    <a:cubicBezTo>
                      <a:pt x="1277" y="1672"/>
                      <a:pt x="1672" y="1307"/>
                      <a:pt x="1672" y="851"/>
                    </a:cubicBezTo>
                    <a:cubicBezTo>
                      <a:pt x="1672" y="39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821"/>
                    </a:cubicBezTo>
                    <a:cubicBezTo>
                      <a:pt x="1" y="1277"/>
                      <a:pt x="365" y="1673"/>
                      <a:pt x="821" y="1673"/>
                    </a:cubicBezTo>
                    <a:cubicBezTo>
                      <a:pt x="1277" y="1673"/>
                      <a:pt x="1642" y="1277"/>
                      <a:pt x="1642" y="821"/>
                    </a:cubicBezTo>
                    <a:cubicBezTo>
                      <a:pt x="1642" y="366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>
                <a:off x="760150" y="738900"/>
                <a:ext cx="601875" cy="70065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28026" fill="none" extrusionOk="0">
                    <a:moveTo>
                      <a:pt x="14652" y="1"/>
                    </a:moveTo>
                    <a:lnTo>
                      <a:pt x="24074" y="6566"/>
                    </a:lnTo>
                    <a:lnTo>
                      <a:pt x="10639" y="25898"/>
                    </a:lnTo>
                    <a:cubicBezTo>
                      <a:pt x="9424" y="27600"/>
                      <a:pt x="7083" y="28025"/>
                      <a:pt x="5350" y="26840"/>
                    </a:cubicBezTo>
                    <a:lnTo>
                      <a:pt x="2129" y="24591"/>
                    </a:lnTo>
                    <a:cubicBezTo>
                      <a:pt x="396" y="23375"/>
                      <a:pt x="1" y="21034"/>
                      <a:pt x="1186" y="1930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>
                <a:off x="1091475" y="669000"/>
                <a:ext cx="338175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0274" fill="none" extrusionOk="0">
                    <a:moveTo>
                      <a:pt x="1733" y="243"/>
                    </a:moveTo>
                    <a:lnTo>
                      <a:pt x="13071" y="8146"/>
                    </a:lnTo>
                    <a:cubicBezTo>
                      <a:pt x="13435" y="8389"/>
                      <a:pt x="13526" y="8906"/>
                      <a:pt x="13283" y="9241"/>
                    </a:cubicBezTo>
                    <a:lnTo>
                      <a:pt x="12858" y="9818"/>
                    </a:lnTo>
                    <a:cubicBezTo>
                      <a:pt x="12615" y="10183"/>
                      <a:pt x="12128" y="10274"/>
                      <a:pt x="11764" y="10031"/>
                    </a:cubicBezTo>
                    <a:lnTo>
                      <a:pt x="426" y="2128"/>
                    </a:lnTo>
                    <a:cubicBezTo>
                      <a:pt x="92" y="1885"/>
                      <a:pt x="0" y="1398"/>
                      <a:pt x="244" y="1034"/>
                    </a:cubicBezTo>
                    <a:lnTo>
                      <a:pt x="639" y="456"/>
                    </a:lnTo>
                    <a:cubicBezTo>
                      <a:pt x="882" y="91"/>
                      <a:pt x="1368" y="0"/>
                      <a:pt x="1733" y="2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>
                <a:off x="1216850" y="580850"/>
                <a:ext cx="254600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7721" fill="none" extrusionOk="0">
                    <a:moveTo>
                      <a:pt x="1308" y="183"/>
                    </a:moveTo>
                    <a:lnTo>
                      <a:pt x="9849" y="6110"/>
                    </a:lnTo>
                    <a:cubicBezTo>
                      <a:pt x="10092" y="6323"/>
                      <a:pt x="10183" y="6687"/>
                      <a:pt x="9970" y="6931"/>
                    </a:cubicBezTo>
                    <a:lnTo>
                      <a:pt x="9697" y="7386"/>
                    </a:lnTo>
                    <a:cubicBezTo>
                      <a:pt x="9484" y="7630"/>
                      <a:pt x="9119" y="7721"/>
                      <a:pt x="8876" y="7538"/>
                    </a:cubicBezTo>
                    <a:lnTo>
                      <a:pt x="335" y="1611"/>
                    </a:lnTo>
                    <a:cubicBezTo>
                      <a:pt x="92" y="1399"/>
                      <a:pt x="1" y="1034"/>
                      <a:pt x="213" y="791"/>
                    </a:cubicBezTo>
                    <a:lnTo>
                      <a:pt x="487" y="335"/>
                    </a:lnTo>
                    <a:cubicBezTo>
                      <a:pt x="700" y="61"/>
                      <a:pt x="1065" y="0"/>
                      <a:pt x="1308" y="18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>
                <a:off x="1235850" y="666725"/>
                <a:ext cx="136800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411" fill="none" extrusionOk="0">
                    <a:moveTo>
                      <a:pt x="3253" y="5410"/>
                    </a:moveTo>
                    <a:lnTo>
                      <a:pt x="1" y="3161"/>
                    </a:lnTo>
                    <a:lnTo>
                      <a:pt x="2219" y="0"/>
                    </a:lnTo>
                    <a:lnTo>
                      <a:pt x="5472" y="224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>
                <a:off x="1092225" y="763225"/>
                <a:ext cx="234075" cy="2143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72" fill="none" extrusionOk="0">
                    <a:moveTo>
                      <a:pt x="6566" y="8572"/>
                    </a:moveTo>
                    <a:lnTo>
                      <a:pt x="1" y="4013"/>
                    </a:lnTo>
                    <a:lnTo>
                      <a:pt x="2797" y="0"/>
                    </a:lnTo>
                    <a:lnTo>
                      <a:pt x="9363" y="45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>
                <a:off x="1034475" y="838450"/>
                <a:ext cx="25840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7843" fill="none" extrusionOk="0">
                    <a:moveTo>
                      <a:pt x="9484" y="7843"/>
                    </a:moveTo>
                    <a:lnTo>
                      <a:pt x="1" y="1247"/>
                    </a:lnTo>
                    <a:lnTo>
                      <a:pt x="852" y="0"/>
                    </a:lnTo>
                    <a:lnTo>
                      <a:pt x="10335" y="659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>
                <a:off x="964575" y="1317175"/>
                <a:ext cx="737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8" fill="none" extrusionOk="0">
                    <a:moveTo>
                      <a:pt x="2949" y="2037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>
                <a:off x="1003325" y="1260950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9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1042075" y="1205475"/>
                <a:ext cx="7375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38" fill="none" extrusionOk="0">
                    <a:moveTo>
                      <a:pt x="2949" y="2037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1080825" y="1149250"/>
                <a:ext cx="73750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068" fill="none" extrusionOk="0">
                    <a:moveTo>
                      <a:pt x="2949" y="206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1119600" y="1093775"/>
                <a:ext cx="737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68" fill="none" extrusionOk="0">
                    <a:moveTo>
                      <a:pt x="2948" y="206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1158350" y="1038300"/>
                <a:ext cx="737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037" fill="none" extrusionOk="0">
                    <a:moveTo>
                      <a:pt x="294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87525" y="1353650"/>
                <a:ext cx="1064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013" fill="none" extrusionOk="0">
                    <a:moveTo>
                      <a:pt x="1034" y="1"/>
                    </a:moveTo>
                    <a:lnTo>
                      <a:pt x="4255" y="2250"/>
                    </a:lnTo>
                    <a:lnTo>
                      <a:pt x="2888" y="3679"/>
                    </a:lnTo>
                    <a:cubicBezTo>
                      <a:pt x="2584" y="3982"/>
                      <a:pt x="2128" y="4013"/>
                      <a:pt x="1793" y="3770"/>
                    </a:cubicBezTo>
                    <a:lnTo>
                      <a:pt x="456" y="2858"/>
                    </a:lnTo>
                    <a:cubicBezTo>
                      <a:pt x="122" y="2615"/>
                      <a:pt x="0" y="2159"/>
                      <a:pt x="182" y="176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591475" y="1432675"/>
                <a:ext cx="229500" cy="318425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12737" fill="none" extrusionOk="0">
                    <a:moveTo>
                      <a:pt x="8754" y="1"/>
                    </a:moveTo>
                    <a:lnTo>
                      <a:pt x="9180" y="305"/>
                    </a:lnTo>
                    <a:lnTo>
                      <a:pt x="729" y="12463"/>
                    </a:lnTo>
                    <a:cubicBezTo>
                      <a:pt x="547" y="12676"/>
                      <a:pt x="243" y="12737"/>
                      <a:pt x="0" y="12585"/>
                    </a:cubicBezTo>
                    <a:lnTo>
                      <a:pt x="0" y="1258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863500" y="1301225"/>
                <a:ext cx="418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2" fill="none" extrusionOk="0">
                    <a:moveTo>
                      <a:pt x="1672" y="821"/>
                    </a:moveTo>
                    <a:cubicBezTo>
                      <a:pt x="1672" y="1277"/>
                      <a:pt x="1277" y="1642"/>
                      <a:pt x="821" y="1642"/>
                    </a:cubicBezTo>
                    <a:cubicBezTo>
                      <a:pt x="365" y="1642"/>
                      <a:pt x="1" y="1277"/>
                      <a:pt x="1" y="821"/>
                    </a:cubicBezTo>
                    <a:cubicBezTo>
                      <a:pt x="1" y="365"/>
                      <a:pt x="365" y="0"/>
                      <a:pt x="821" y="0"/>
                    </a:cubicBezTo>
                    <a:cubicBezTo>
                      <a:pt x="1277" y="0"/>
                      <a:pt x="1672" y="365"/>
                      <a:pt x="167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873375" y="11591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fill="none" extrusionOk="0">
                    <a:moveTo>
                      <a:pt x="1673" y="851"/>
                    </a:moveTo>
                    <a:cubicBezTo>
                      <a:pt x="1673" y="1307"/>
                      <a:pt x="1277" y="1672"/>
                      <a:pt x="821" y="1672"/>
                    </a:cubicBezTo>
                    <a:cubicBezTo>
                      <a:pt x="366" y="1672"/>
                      <a:pt x="1" y="1307"/>
                      <a:pt x="1" y="851"/>
                    </a:cubicBezTo>
                    <a:cubicBezTo>
                      <a:pt x="1" y="396"/>
                      <a:pt x="366" y="0"/>
                      <a:pt x="821" y="0"/>
                    </a:cubicBezTo>
                    <a:cubicBezTo>
                      <a:pt x="1277" y="0"/>
                      <a:pt x="1673" y="396"/>
                      <a:pt x="1673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969900" y="1180400"/>
                <a:ext cx="21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2" fill="none" extrusionOk="0">
                    <a:moveTo>
                      <a:pt x="851" y="426"/>
                    </a:moveTo>
                    <a:cubicBezTo>
                      <a:pt x="851" y="639"/>
                      <a:pt x="669" y="821"/>
                      <a:pt x="426" y="821"/>
                    </a:cubicBezTo>
                    <a:cubicBezTo>
                      <a:pt x="182" y="821"/>
                      <a:pt x="0" y="639"/>
                      <a:pt x="0" y="426"/>
                    </a:cubicBezTo>
                    <a:cubicBezTo>
                      <a:pt x="0" y="183"/>
                      <a:pt x="182" y="0"/>
                      <a:pt x="426" y="0"/>
                    </a:cubicBezTo>
                    <a:cubicBezTo>
                      <a:pt x="669" y="0"/>
                      <a:pt x="851" y="183"/>
                      <a:pt x="85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980525" y="10428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fill="none" extrusionOk="0">
                    <a:moveTo>
                      <a:pt x="821" y="396"/>
                    </a:moveTo>
                    <a:cubicBezTo>
                      <a:pt x="821" y="639"/>
                      <a:pt x="639" y="822"/>
                      <a:pt x="426" y="822"/>
                    </a:cubicBezTo>
                    <a:cubicBezTo>
                      <a:pt x="183" y="822"/>
                      <a:pt x="1" y="639"/>
                      <a:pt x="1" y="396"/>
                    </a:cubicBezTo>
                    <a:cubicBezTo>
                      <a:pt x="1" y="183"/>
                      <a:pt x="183" y="1"/>
                      <a:pt x="426" y="1"/>
                    </a:cubicBezTo>
                    <a:cubicBezTo>
                      <a:pt x="639" y="1"/>
                      <a:pt x="821" y="183"/>
                      <a:pt x="821" y="3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831600" y="1234350"/>
                <a:ext cx="20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52" fill="none" extrusionOk="0">
                    <a:moveTo>
                      <a:pt x="821" y="426"/>
                    </a:moveTo>
                    <a:cubicBezTo>
                      <a:pt x="821" y="669"/>
                      <a:pt x="638" y="852"/>
                      <a:pt x="426" y="852"/>
                    </a:cubicBezTo>
                    <a:cubicBezTo>
                      <a:pt x="182" y="852"/>
                      <a:pt x="0" y="669"/>
                      <a:pt x="0" y="426"/>
                    </a:cubicBezTo>
                    <a:cubicBezTo>
                      <a:pt x="0" y="183"/>
                      <a:pt x="182" y="1"/>
                      <a:pt x="426" y="1"/>
                    </a:cubicBezTo>
                    <a:cubicBezTo>
                      <a:pt x="638" y="1"/>
                      <a:pt x="821" y="183"/>
                      <a:pt x="821" y="4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1037525" y="10527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fill="none" extrusionOk="0">
                    <a:moveTo>
                      <a:pt x="1672" y="851"/>
                    </a:moveTo>
                    <a:cubicBezTo>
                      <a:pt x="1672" y="1307"/>
                      <a:pt x="1277" y="1672"/>
                      <a:pt x="821" y="1672"/>
                    </a:cubicBezTo>
                    <a:cubicBezTo>
                      <a:pt x="365" y="1672"/>
                      <a:pt x="0" y="1277"/>
                      <a:pt x="0" y="851"/>
                    </a:cubicBezTo>
                    <a:cubicBezTo>
                      <a:pt x="0" y="395"/>
                      <a:pt x="365" y="0"/>
                      <a:pt x="821" y="0"/>
                    </a:cubicBezTo>
                    <a:cubicBezTo>
                      <a:pt x="1277" y="0"/>
                      <a:pt x="1672" y="395"/>
                      <a:pt x="1672" y="8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1028400" y="948625"/>
                <a:ext cx="410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73" fill="none" extrusionOk="0">
                    <a:moveTo>
                      <a:pt x="1642" y="821"/>
                    </a:moveTo>
                    <a:cubicBezTo>
                      <a:pt x="1642" y="1277"/>
                      <a:pt x="1277" y="1673"/>
                      <a:pt x="821" y="1673"/>
                    </a:cubicBezTo>
                    <a:cubicBezTo>
                      <a:pt x="365" y="1673"/>
                      <a:pt x="1" y="1277"/>
                      <a:pt x="1" y="821"/>
                    </a:cubicBezTo>
                    <a:cubicBezTo>
                      <a:pt x="1" y="366"/>
                      <a:pt x="365" y="1"/>
                      <a:pt x="821" y="1"/>
                    </a:cubicBezTo>
                    <a:cubicBezTo>
                      <a:pt x="1277" y="1"/>
                      <a:pt x="1642" y="366"/>
                      <a:pt x="1642" y="82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00" name="Google Shape;1200;p40"/>
          <p:cNvGrpSpPr/>
          <p:nvPr/>
        </p:nvGrpSpPr>
        <p:grpSpPr>
          <a:xfrm>
            <a:off x="-82828" y="3869208"/>
            <a:ext cx="1228334" cy="1188754"/>
            <a:chOff x="4464792" y="1820248"/>
            <a:chExt cx="947642" cy="914426"/>
          </a:xfrm>
        </p:grpSpPr>
        <p:sp>
          <p:nvSpPr>
            <p:cNvPr id="1201" name="Google Shape;1201;p40"/>
            <p:cNvSpPr/>
            <p:nvPr/>
          </p:nvSpPr>
          <p:spPr>
            <a:xfrm>
              <a:off x="4464792" y="1820248"/>
              <a:ext cx="947642" cy="914426"/>
            </a:xfrm>
            <a:custGeom>
              <a:avLst/>
              <a:gdLst/>
              <a:ahLst/>
              <a:cxnLst/>
              <a:rect l="l" t="t" r="r" b="b"/>
              <a:pathLst>
                <a:path w="22448" h="21888" extrusionOk="0">
                  <a:moveTo>
                    <a:pt x="8516" y="0"/>
                  </a:moveTo>
                  <a:cubicBezTo>
                    <a:pt x="8240" y="0"/>
                    <a:pt x="7964" y="54"/>
                    <a:pt x="7699" y="162"/>
                  </a:cubicBezTo>
                  <a:lnTo>
                    <a:pt x="6133" y="809"/>
                  </a:lnTo>
                  <a:cubicBezTo>
                    <a:pt x="5599" y="1028"/>
                    <a:pt x="5184" y="1444"/>
                    <a:pt x="4961" y="1972"/>
                  </a:cubicBezTo>
                  <a:cubicBezTo>
                    <a:pt x="4742" y="2506"/>
                    <a:pt x="4742" y="3090"/>
                    <a:pt x="4957" y="3618"/>
                  </a:cubicBezTo>
                  <a:cubicBezTo>
                    <a:pt x="4996" y="3708"/>
                    <a:pt x="5039" y="3795"/>
                    <a:pt x="5086" y="3877"/>
                  </a:cubicBezTo>
                  <a:lnTo>
                    <a:pt x="4690" y="4269"/>
                  </a:lnTo>
                  <a:cubicBezTo>
                    <a:pt x="4671" y="4285"/>
                    <a:pt x="4655" y="4303"/>
                    <a:pt x="4636" y="4319"/>
                  </a:cubicBezTo>
                  <a:cubicBezTo>
                    <a:pt x="4624" y="4335"/>
                    <a:pt x="4608" y="4347"/>
                    <a:pt x="4596" y="4363"/>
                  </a:cubicBezTo>
                  <a:lnTo>
                    <a:pt x="4169" y="4782"/>
                  </a:lnTo>
                  <a:cubicBezTo>
                    <a:pt x="4091" y="4735"/>
                    <a:pt x="4005" y="4692"/>
                    <a:pt x="3914" y="4656"/>
                  </a:cubicBezTo>
                  <a:cubicBezTo>
                    <a:pt x="3648" y="4546"/>
                    <a:pt x="3371" y="4494"/>
                    <a:pt x="3098" y="4494"/>
                  </a:cubicBezTo>
                  <a:cubicBezTo>
                    <a:pt x="2254" y="4494"/>
                    <a:pt x="1450" y="4993"/>
                    <a:pt x="1109" y="5816"/>
                  </a:cubicBezTo>
                  <a:lnTo>
                    <a:pt x="455" y="7383"/>
                  </a:lnTo>
                  <a:cubicBezTo>
                    <a:pt x="1" y="8477"/>
                    <a:pt x="518" y="9739"/>
                    <a:pt x="1611" y="10197"/>
                  </a:cubicBezTo>
                  <a:cubicBezTo>
                    <a:pt x="1701" y="10232"/>
                    <a:pt x="1791" y="10263"/>
                    <a:pt x="1885" y="10291"/>
                  </a:cubicBezTo>
                  <a:lnTo>
                    <a:pt x="1881" y="11572"/>
                  </a:lnTo>
                  <a:cubicBezTo>
                    <a:pt x="1791" y="11596"/>
                    <a:pt x="1701" y="11627"/>
                    <a:pt x="1615" y="11662"/>
                  </a:cubicBezTo>
                  <a:cubicBezTo>
                    <a:pt x="1082" y="11882"/>
                    <a:pt x="670" y="12292"/>
                    <a:pt x="447" y="12826"/>
                  </a:cubicBezTo>
                  <a:cubicBezTo>
                    <a:pt x="228" y="13354"/>
                    <a:pt x="224" y="13942"/>
                    <a:pt x="444" y="14471"/>
                  </a:cubicBezTo>
                  <a:lnTo>
                    <a:pt x="741" y="15192"/>
                  </a:lnTo>
                  <a:cubicBezTo>
                    <a:pt x="749" y="15208"/>
                    <a:pt x="753" y="15220"/>
                    <a:pt x="757" y="15235"/>
                  </a:cubicBezTo>
                  <a:cubicBezTo>
                    <a:pt x="764" y="15251"/>
                    <a:pt x="773" y="15267"/>
                    <a:pt x="777" y="15282"/>
                  </a:cubicBezTo>
                  <a:cubicBezTo>
                    <a:pt x="784" y="15294"/>
                    <a:pt x="788" y="15302"/>
                    <a:pt x="793" y="15314"/>
                  </a:cubicBezTo>
                  <a:lnTo>
                    <a:pt x="1090" y="16039"/>
                  </a:lnTo>
                  <a:cubicBezTo>
                    <a:pt x="1423" y="16849"/>
                    <a:pt x="2203" y="17374"/>
                    <a:pt x="3080" y="17374"/>
                  </a:cubicBezTo>
                  <a:cubicBezTo>
                    <a:pt x="3362" y="17374"/>
                    <a:pt x="3641" y="17319"/>
                    <a:pt x="3896" y="17214"/>
                  </a:cubicBezTo>
                  <a:cubicBezTo>
                    <a:pt x="3985" y="17175"/>
                    <a:pt x="4071" y="17135"/>
                    <a:pt x="4154" y="17084"/>
                  </a:cubicBezTo>
                  <a:lnTo>
                    <a:pt x="5059" y="17997"/>
                  </a:lnTo>
                  <a:cubicBezTo>
                    <a:pt x="5012" y="18079"/>
                    <a:pt x="4972" y="18162"/>
                    <a:pt x="4937" y="18249"/>
                  </a:cubicBezTo>
                  <a:cubicBezTo>
                    <a:pt x="4479" y="19341"/>
                    <a:pt x="4996" y="20603"/>
                    <a:pt x="6093" y="21061"/>
                  </a:cubicBezTo>
                  <a:lnTo>
                    <a:pt x="7661" y="21716"/>
                  </a:lnTo>
                  <a:cubicBezTo>
                    <a:pt x="7927" y="21826"/>
                    <a:pt x="8205" y="21880"/>
                    <a:pt x="8487" y="21880"/>
                  </a:cubicBezTo>
                  <a:cubicBezTo>
                    <a:pt x="9361" y="21880"/>
                    <a:pt x="10137" y="21363"/>
                    <a:pt x="10473" y="20560"/>
                  </a:cubicBezTo>
                  <a:cubicBezTo>
                    <a:pt x="10509" y="20470"/>
                    <a:pt x="10540" y="20379"/>
                    <a:pt x="10567" y="20285"/>
                  </a:cubicBezTo>
                  <a:lnTo>
                    <a:pt x="11849" y="20289"/>
                  </a:lnTo>
                  <a:cubicBezTo>
                    <a:pt x="11872" y="20379"/>
                    <a:pt x="11903" y="20466"/>
                    <a:pt x="11939" y="20552"/>
                  </a:cubicBezTo>
                  <a:cubicBezTo>
                    <a:pt x="12272" y="21363"/>
                    <a:pt x="13052" y="21888"/>
                    <a:pt x="13929" y="21888"/>
                  </a:cubicBezTo>
                  <a:cubicBezTo>
                    <a:pt x="14211" y="21888"/>
                    <a:pt x="14489" y="21833"/>
                    <a:pt x="14748" y="21728"/>
                  </a:cubicBezTo>
                  <a:lnTo>
                    <a:pt x="15446" y="21437"/>
                  </a:lnTo>
                  <a:cubicBezTo>
                    <a:pt x="15465" y="21433"/>
                    <a:pt x="15480" y="21426"/>
                    <a:pt x="15500" y="21417"/>
                  </a:cubicBezTo>
                  <a:cubicBezTo>
                    <a:pt x="15516" y="21414"/>
                    <a:pt x="15527" y="21406"/>
                    <a:pt x="15543" y="21402"/>
                  </a:cubicBezTo>
                  <a:cubicBezTo>
                    <a:pt x="15571" y="21390"/>
                    <a:pt x="15598" y="21379"/>
                    <a:pt x="15626" y="21363"/>
                  </a:cubicBezTo>
                  <a:lnTo>
                    <a:pt x="16315" y="21081"/>
                  </a:lnTo>
                  <a:cubicBezTo>
                    <a:pt x="16849" y="20862"/>
                    <a:pt x="17263" y="20450"/>
                    <a:pt x="17487" y="19918"/>
                  </a:cubicBezTo>
                  <a:cubicBezTo>
                    <a:pt x="17706" y="19384"/>
                    <a:pt x="17706" y="18800"/>
                    <a:pt x="17491" y="18276"/>
                  </a:cubicBezTo>
                  <a:cubicBezTo>
                    <a:pt x="17455" y="18186"/>
                    <a:pt x="17413" y="18099"/>
                    <a:pt x="17361" y="18017"/>
                  </a:cubicBezTo>
                  <a:lnTo>
                    <a:pt x="18274" y="17108"/>
                  </a:lnTo>
                  <a:cubicBezTo>
                    <a:pt x="18353" y="17155"/>
                    <a:pt x="18439" y="17198"/>
                    <a:pt x="18525" y="17238"/>
                  </a:cubicBezTo>
                  <a:cubicBezTo>
                    <a:pt x="18791" y="17347"/>
                    <a:pt x="19070" y="17402"/>
                    <a:pt x="19355" y="17402"/>
                  </a:cubicBezTo>
                  <a:cubicBezTo>
                    <a:pt x="20225" y="17402"/>
                    <a:pt x="21001" y="16880"/>
                    <a:pt x="21339" y="16077"/>
                  </a:cubicBezTo>
                  <a:lnTo>
                    <a:pt x="21636" y="15365"/>
                  </a:lnTo>
                  <a:cubicBezTo>
                    <a:pt x="21652" y="15334"/>
                    <a:pt x="21663" y="15298"/>
                    <a:pt x="21679" y="15267"/>
                  </a:cubicBezTo>
                  <a:cubicBezTo>
                    <a:pt x="21683" y="15251"/>
                    <a:pt x="21691" y="15239"/>
                    <a:pt x="21695" y="15223"/>
                  </a:cubicBezTo>
                  <a:lnTo>
                    <a:pt x="21695" y="15220"/>
                  </a:lnTo>
                  <a:lnTo>
                    <a:pt x="21992" y="14511"/>
                  </a:lnTo>
                  <a:cubicBezTo>
                    <a:pt x="22447" y="13417"/>
                    <a:pt x="21930" y="12155"/>
                    <a:pt x="20849" y="11701"/>
                  </a:cubicBezTo>
                  <a:cubicBezTo>
                    <a:pt x="20755" y="11662"/>
                    <a:pt x="20661" y="11631"/>
                    <a:pt x="20567" y="11603"/>
                  </a:cubicBezTo>
                  <a:lnTo>
                    <a:pt x="20567" y="11055"/>
                  </a:lnTo>
                  <a:cubicBezTo>
                    <a:pt x="20567" y="11027"/>
                    <a:pt x="20570" y="11000"/>
                    <a:pt x="20570" y="10969"/>
                  </a:cubicBezTo>
                  <a:cubicBezTo>
                    <a:pt x="20570" y="10941"/>
                    <a:pt x="20570" y="10918"/>
                    <a:pt x="20567" y="10890"/>
                  </a:cubicBezTo>
                  <a:lnTo>
                    <a:pt x="20570" y="10318"/>
                  </a:lnTo>
                  <a:cubicBezTo>
                    <a:pt x="20661" y="10294"/>
                    <a:pt x="20751" y="10263"/>
                    <a:pt x="20840" y="10224"/>
                  </a:cubicBezTo>
                  <a:cubicBezTo>
                    <a:pt x="21370" y="10005"/>
                    <a:pt x="21785" y="9593"/>
                    <a:pt x="22004" y="9064"/>
                  </a:cubicBezTo>
                  <a:cubicBezTo>
                    <a:pt x="22223" y="8531"/>
                    <a:pt x="22223" y="7947"/>
                    <a:pt x="22004" y="7419"/>
                  </a:cubicBezTo>
                  <a:lnTo>
                    <a:pt x="21357" y="5847"/>
                  </a:lnTo>
                  <a:cubicBezTo>
                    <a:pt x="21016" y="5020"/>
                    <a:pt x="20212" y="4520"/>
                    <a:pt x="19367" y="4520"/>
                  </a:cubicBezTo>
                  <a:cubicBezTo>
                    <a:pt x="19097" y="4520"/>
                    <a:pt x="18822" y="4571"/>
                    <a:pt x="18556" y="4680"/>
                  </a:cubicBezTo>
                  <a:cubicBezTo>
                    <a:pt x="18552" y="4680"/>
                    <a:pt x="18552" y="4684"/>
                    <a:pt x="18549" y="4684"/>
                  </a:cubicBezTo>
                  <a:cubicBezTo>
                    <a:pt x="18462" y="4719"/>
                    <a:pt x="18377" y="4762"/>
                    <a:pt x="18298" y="4809"/>
                  </a:cubicBezTo>
                  <a:lnTo>
                    <a:pt x="17921" y="4433"/>
                  </a:lnTo>
                  <a:cubicBezTo>
                    <a:pt x="17898" y="4406"/>
                    <a:pt x="17874" y="4382"/>
                    <a:pt x="17851" y="4355"/>
                  </a:cubicBezTo>
                  <a:cubicBezTo>
                    <a:pt x="17827" y="4335"/>
                    <a:pt x="17804" y="4312"/>
                    <a:pt x="17784" y="4292"/>
                  </a:cubicBezTo>
                  <a:lnTo>
                    <a:pt x="17389" y="3896"/>
                  </a:lnTo>
                  <a:cubicBezTo>
                    <a:pt x="17436" y="3815"/>
                    <a:pt x="17475" y="3732"/>
                    <a:pt x="17511" y="3645"/>
                  </a:cubicBezTo>
                  <a:cubicBezTo>
                    <a:pt x="17968" y="2553"/>
                    <a:pt x="17451" y="1291"/>
                    <a:pt x="16355" y="833"/>
                  </a:cubicBezTo>
                  <a:lnTo>
                    <a:pt x="15641" y="535"/>
                  </a:lnTo>
                  <a:cubicBezTo>
                    <a:pt x="15598" y="515"/>
                    <a:pt x="15551" y="495"/>
                    <a:pt x="15500" y="476"/>
                  </a:cubicBezTo>
                  <a:lnTo>
                    <a:pt x="15496" y="476"/>
                  </a:lnTo>
                  <a:lnTo>
                    <a:pt x="14791" y="182"/>
                  </a:lnTo>
                  <a:cubicBezTo>
                    <a:pt x="14523" y="69"/>
                    <a:pt x="14240" y="12"/>
                    <a:pt x="13957" y="12"/>
                  </a:cubicBezTo>
                  <a:cubicBezTo>
                    <a:pt x="13681" y="12"/>
                    <a:pt x="13405" y="66"/>
                    <a:pt x="13142" y="174"/>
                  </a:cubicBezTo>
                  <a:cubicBezTo>
                    <a:pt x="12609" y="390"/>
                    <a:pt x="12194" y="805"/>
                    <a:pt x="11974" y="1334"/>
                  </a:cubicBezTo>
                  <a:cubicBezTo>
                    <a:pt x="11939" y="1424"/>
                    <a:pt x="11907" y="1514"/>
                    <a:pt x="11884" y="1605"/>
                  </a:cubicBezTo>
                  <a:lnTo>
                    <a:pt x="10599" y="1600"/>
                  </a:lnTo>
                  <a:cubicBezTo>
                    <a:pt x="10576" y="1511"/>
                    <a:pt x="10544" y="1424"/>
                    <a:pt x="10509" y="1338"/>
                  </a:cubicBezTo>
                  <a:cubicBezTo>
                    <a:pt x="10294" y="805"/>
                    <a:pt x="9882" y="390"/>
                    <a:pt x="9349" y="171"/>
                  </a:cubicBezTo>
                  <a:cubicBezTo>
                    <a:pt x="9081" y="57"/>
                    <a:pt x="8799" y="0"/>
                    <a:pt x="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02" name="Google Shape;1202;p40"/>
            <p:cNvGrpSpPr/>
            <p:nvPr/>
          </p:nvGrpSpPr>
          <p:grpSpPr>
            <a:xfrm>
              <a:off x="4550464" y="1893588"/>
              <a:ext cx="775916" cy="767964"/>
              <a:chOff x="1368075" y="1017775"/>
              <a:chExt cx="487875" cy="487875"/>
            </a:xfrm>
          </p:grpSpPr>
          <p:sp>
            <p:nvSpPr>
              <p:cNvPr id="1203" name="Google Shape;1203;p40"/>
              <p:cNvSpPr/>
              <p:nvPr/>
            </p:nvSpPr>
            <p:spPr>
              <a:xfrm>
                <a:off x="1475225" y="1141725"/>
                <a:ext cx="273575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9630" extrusionOk="0">
                    <a:moveTo>
                      <a:pt x="5489" y="1"/>
                    </a:moveTo>
                    <a:cubicBezTo>
                      <a:pt x="3592" y="1"/>
                      <a:pt x="1792" y="1115"/>
                      <a:pt x="1034" y="2976"/>
                    </a:cubicBezTo>
                    <a:cubicBezTo>
                      <a:pt x="0" y="5408"/>
                      <a:pt x="1155" y="8234"/>
                      <a:pt x="3617" y="9268"/>
                    </a:cubicBezTo>
                    <a:cubicBezTo>
                      <a:pt x="4218" y="9513"/>
                      <a:pt x="4839" y="9629"/>
                      <a:pt x="5450" y="9629"/>
                    </a:cubicBezTo>
                    <a:cubicBezTo>
                      <a:pt x="7340" y="9629"/>
                      <a:pt x="9128" y="8515"/>
                      <a:pt x="9909" y="6654"/>
                    </a:cubicBezTo>
                    <a:cubicBezTo>
                      <a:pt x="10943" y="4222"/>
                      <a:pt x="9757" y="1395"/>
                      <a:pt x="7326" y="362"/>
                    </a:cubicBezTo>
                    <a:cubicBezTo>
                      <a:pt x="6724" y="117"/>
                      <a:pt x="6102" y="1"/>
                      <a:pt x="5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1523850" y="1282275"/>
                <a:ext cx="6462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276" extrusionOk="0">
                    <a:moveTo>
                      <a:pt x="1295" y="1"/>
                    </a:moveTo>
                    <a:cubicBezTo>
                      <a:pt x="850" y="1"/>
                      <a:pt x="427" y="263"/>
                      <a:pt x="244" y="698"/>
                    </a:cubicBezTo>
                    <a:cubicBezTo>
                      <a:pt x="1" y="1275"/>
                      <a:pt x="274" y="1944"/>
                      <a:pt x="852" y="2187"/>
                    </a:cubicBezTo>
                    <a:cubicBezTo>
                      <a:pt x="995" y="2247"/>
                      <a:pt x="1144" y="2276"/>
                      <a:pt x="1290" y="2276"/>
                    </a:cubicBezTo>
                    <a:cubicBezTo>
                      <a:pt x="1735" y="2276"/>
                      <a:pt x="2158" y="2013"/>
                      <a:pt x="2341" y="1579"/>
                    </a:cubicBezTo>
                    <a:cubicBezTo>
                      <a:pt x="2584" y="1002"/>
                      <a:pt x="2311" y="333"/>
                      <a:pt x="1733" y="90"/>
                    </a:cubicBezTo>
                    <a:cubicBezTo>
                      <a:pt x="1590" y="29"/>
                      <a:pt x="1441" y="1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1536775" y="1174550"/>
                <a:ext cx="1064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738" extrusionOk="0">
                    <a:moveTo>
                      <a:pt x="2120" y="1"/>
                    </a:moveTo>
                    <a:cubicBezTo>
                      <a:pt x="1391" y="1"/>
                      <a:pt x="694" y="435"/>
                      <a:pt x="395" y="1146"/>
                    </a:cubicBezTo>
                    <a:cubicBezTo>
                      <a:pt x="0" y="2089"/>
                      <a:pt x="456" y="3183"/>
                      <a:pt x="1398" y="3578"/>
                    </a:cubicBezTo>
                    <a:cubicBezTo>
                      <a:pt x="1639" y="3686"/>
                      <a:pt x="1889" y="3738"/>
                      <a:pt x="2134" y="3738"/>
                    </a:cubicBezTo>
                    <a:cubicBezTo>
                      <a:pt x="2853" y="3738"/>
                      <a:pt x="3536" y="3300"/>
                      <a:pt x="3830" y="2575"/>
                    </a:cubicBezTo>
                    <a:cubicBezTo>
                      <a:pt x="4256" y="1633"/>
                      <a:pt x="3800" y="538"/>
                      <a:pt x="2827" y="143"/>
                    </a:cubicBezTo>
                    <a:cubicBezTo>
                      <a:pt x="2596" y="46"/>
                      <a:pt x="2356" y="1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1599850" y="1271625"/>
                <a:ext cx="881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098" extrusionOk="0">
                    <a:moveTo>
                      <a:pt x="1781" y="1"/>
                    </a:moveTo>
                    <a:cubicBezTo>
                      <a:pt x="1170" y="1"/>
                      <a:pt x="587" y="367"/>
                      <a:pt x="334" y="941"/>
                    </a:cubicBezTo>
                    <a:cubicBezTo>
                      <a:pt x="0" y="1731"/>
                      <a:pt x="395" y="2643"/>
                      <a:pt x="1186" y="2978"/>
                    </a:cubicBezTo>
                    <a:cubicBezTo>
                      <a:pt x="1370" y="3059"/>
                      <a:pt x="1563" y="3097"/>
                      <a:pt x="1755" y="3097"/>
                    </a:cubicBezTo>
                    <a:cubicBezTo>
                      <a:pt x="2354" y="3097"/>
                      <a:pt x="2938" y="2725"/>
                      <a:pt x="3192" y="2127"/>
                    </a:cubicBezTo>
                    <a:cubicBezTo>
                      <a:pt x="3526" y="1336"/>
                      <a:pt x="3131" y="455"/>
                      <a:pt x="2371" y="121"/>
                    </a:cubicBezTo>
                    <a:cubicBezTo>
                      <a:pt x="2178" y="39"/>
                      <a:pt x="1978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1655300" y="1212200"/>
                <a:ext cx="517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03" extrusionOk="0">
                    <a:moveTo>
                      <a:pt x="1033" y="1"/>
                    </a:moveTo>
                    <a:cubicBezTo>
                      <a:pt x="682" y="1"/>
                      <a:pt x="352" y="207"/>
                      <a:pt x="214" y="552"/>
                    </a:cubicBezTo>
                    <a:cubicBezTo>
                      <a:pt x="1" y="1008"/>
                      <a:pt x="214" y="1525"/>
                      <a:pt x="700" y="1738"/>
                    </a:cubicBezTo>
                    <a:cubicBezTo>
                      <a:pt x="810" y="1782"/>
                      <a:pt x="924" y="1803"/>
                      <a:pt x="1036" y="1803"/>
                    </a:cubicBezTo>
                    <a:cubicBezTo>
                      <a:pt x="1387" y="1803"/>
                      <a:pt x="1717" y="1597"/>
                      <a:pt x="1855" y="1251"/>
                    </a:cubicBezTo>
                    <a:cubicBezTo>
                      <a:pt x="2068" y="795"/>
                      <a:pt x="1855" y="248"/>
                      <a:pt x="1369" y="66"/>
                    </a:cubicBezTo>
                    <a:cubicBezTo>
                      <a:pt x="1258" y="22"/>
                      <a:pt x="1145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1475225" y="1125675"/>
                <a:ext cx="27357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13" fill="none" extrusionOk="0">
                    <a:moveTo>
                      <a:pt x="9909" y="7296"/>
                    </a:moveTo>
                    <a:cubicBezTo>
                      <a:pt x="8876" y="9758"/>
                      <a:pt x="6079" y="10913"/>
                      <a:pt x="3617" y="9910"/>
                    </a:cubicBezTo>
                    <a:cubicBezTo>
                      <a:pt x="1155" y="8876"/>
                      <a:pt x="0" y="6050"/>
                      <a:pt x="1034" y="3618"/>
                    </a:cubicBezTo>
                    <a:cubicBezTo>
                      <a:pt x="2037" y="1156"/>
                      <a:pt x="4864" y="1"/>
                      <a:pt x="7326" y="1004"/>
                    </a:cubicBezTo>
                    <a:cubicBezTo>
                      <a:pt x="9757" y="2037"/>
                      <a:pt x="10943" y="4864"/>
                      <a:pt x="9909" y="729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1658350" y="1027650"/>
                <a:ext cx="50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926" fill="none" extrusionOk="0">
                    <a:moveTo>
                      <a:pt x="1" y="4925"/>
                    </a:moveTo>
                    <a:lnTo>
                      <a:pt x="2037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>
                <a:off x="1688000" y="101855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0" y="0"/>
                    </a:moveTo>
                    <a:lnTo>
                      <a:pt x="1733" y="73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>
                <a:off x="1722950" y="1165200"/>
                <a:ext cx="123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38" fill="none" extrusionOk="0">
                    <a:moveTo>
                      <a:pt x="0" y="2037"/>
                    </a:moveTo>
                    <a:lnTo>
                      <a:pt x="495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>
                <a:off x="1837675" y="1143175"/>
                <a:ext cx="182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764" fill="none" extrusionOk="0">
                    <a:moveTo>
                      <a:pt x="1" y="0"/>
                    </a:moveTo>
                    <a:lnTo>
                      <a:pt x="730" y="176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>
                <a:off x="1722950" y="13080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0" y="1"/>
                    </a:moveTo>
                    <a:lnTo>
                      <a:pt x="4955" y="206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>
                <a:off x="1837675" y="1337700"/>
                <a:ext cx="1752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733" fill="none" extrusionOk="0">
                    <a:moveTo>
                      <a:pt x="700" y="0"/>
                    </a:moveTo>
                    <a:lnTo>
                      <a:pt x="1" y="1733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>
                <a:off x="1657600" y="1373400"/>
                <a:ext cx="509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4956" fill="none" extrusionOk="0">
                    <a:moveTo>
                      <a:pt x="0" y="1"/>
                    </a:moveTo>
                    <a:lnTo>
                      <a:pt x="2037" y="495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>
                <a:off x="1687225" y="1488150"/>
                <a:ext cx="433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00" fill="none" extrusionOk="0">
                    <a:moveTo>
                      <a:pt x="1733" y="1"/>
                    </a:moveTo>
                    <a:lnTo>
                      <a:pt x="1" y="70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1513975" y="1373400"/>
                <a:ext cx="5170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26" fill="none" extrusionOk="0">
                    <a:moveTo>
                      <a:pt x="2067" y="1"/>
                    </a:moveTo>
                    <a:lnTo>
                      <a:pt x="0" y="492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1492700" y="1487400"/>
                <a:ext cx="433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30" fill="none" extrusionOk="0">
                    <a:moveTo>
                      <a:pt x="1733" y="73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1377200" y="1308050"/>
                <a:ext cx="12312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038" fill="none" extrusionOk="0">
                    <a:moveTo>
                      <a:pt x="4924" y="1"/>
                    </a:moveTo>
                    <a:lnTo>
                      <a:pt x="0" y="203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1368075" y="1336925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730" y="1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1377200" y="1164450"/>
                <a:ext cx="1238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068" fill="none" extrusionOk="0">
                    <a:moveTo>
                      <a:pt x="4955" y="2067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>
                <a:off x="1368075" y="1142400"/>
                <a:ext cx="1825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764" fill="none" extrusionOk="0">
                    <a:moveTo>
                      <a:pt x="0" y="1764"/>
                    </a:moveTo>
                    <a:lnTo>
                      <a:pt x="73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1514725" y="1026900"/>
                <a:ext cx="517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956" fill="none" extrusionOk="0">
                    <a:moveTo>
                      <a:pt x="2068" y="495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>
                <a:off x="1493450" y="1017775"/>
                <a:ext cx="4335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31" fill="none" extrusionOk="0">
                    <a:moveTo>
                      <a:pt x="1" y="730"/>
                    </a:moveTo>
                    <a:lnTo>
                      <a:pt x="1733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>
                <a:off x="1612000" y="1062625"/>
                <a:ext cx="77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62" fill="none" extrusionOk="0">
                    <a:moveTo>
                      <a:pt x="0" y="3161"/>
                    </a:moveTo>
                    <a:lnTo>
                      <a:pt x="3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1589200" y="1062625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" y="0"/>
                    </a:moveTo>
                    <a:lnTo>
                      <a:pt x="1885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>
                <a:off x="1697100" y="1121125"/>
                <a:ext cx="562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0" fill="none" extrusionOk="0">
                    <a:moveTo>
                      <a:pt x="1" y="2250"/>
                    </a:moveTo>
                    <a:lnTo>
                      <a:pt x="225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>
                <a:off x="1736625" y="1105175"/>
                <a:ext cx="334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fill="none" extrusionOk="0">
                    <a:moveTo>
                      <a:pt x="0" y="0"/>
                    </a:moveTo>
                    <a:lnTo>
                      <a:pt x="1338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1732050" y="1262475"/>
                <a:ext cx="79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1" fill="none" extrusionOk="0">
                    <a:moveTo>
                      <a:pt x="1" y="0"/>
                    </a:moveTo>
                    <a:lnTo>
                      <a:pt x="3162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1811100" y="123890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"/>
                    </a:moveTo>
                    <a:lnTo>
                      <a:pt x="0" y="1885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1696350" y="1347575"/>
                <a:ext cx="5625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250" fill="none" extrusionOk="0">
                    <a:moveTo>
                      <a:pt x="0" y="0"/>
                    </a:moveTo>
                    <a:lnTo>
                      <a:pt x="2250" y="225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1735850" y="1387100"/>
                <a:ext cx="3347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08" fill="none" extrusionOk="0">
                    <a:moveTo>
                      <a:pt x="1338" y="0"/>
                    </a:moveTo>
                    <a:lnTo>
                      <a:pt x="1" y="1307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>
                <a:off x="1611250" y="1382525"/>
                <a:ext cx="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162" fill="none" extrusionOk="0">
                    <a:moveTo>
                      <a:pt x="0" y="1"/>
                    </a:moveTo>
                    <a:lnTo>
                      <a:pt x="0" y="3162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1587675" y="1461550"/>
                <a:ext cx="4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" fill="none" extrusionOk="0">
                    <a:moveTo>
                      <a:pt x="1885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1470650" y="1346825"/>
                <a:ext cx="5550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fill="none" extrusionOk="0">
                    <a:moveTo>
                      <a:pt x="2220" y="0"/>
                    </a:moveTo>
                    <a:lnTo>
                      <a:pt x="1" y="2219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>
                <a:off x="1453950" y="1385575"/>
                <a:ext cx="327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8" fill="none" extrusionOk="0">
                    <a:moveTo>
                      <a:pt x="1307" y="133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>
                <a:off x="1412150" y="1260950"/>
                <a:ext cx="79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" fill="none" extrusionOk="0">
                    <a:moveTo>
                      <a:pt x="3192" y="3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>
                <a:off x="1412150" y="1238150"/>
                <a:ext cx="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86" fill="none" extrusionOk="0">
                    <a:moveTo>
                      <a:pt x="0" y="188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1471425" y="1120375"/>
                <a:ext cx="55500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50" fill="none" extrusionOk="0">
                    <a:moveTo>
                      <a:pt x="2219" y="224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>
                <a:off x="1454700" y="1103650"/>
                <a:ext cx="334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fill="none" extrusionOk="0">
                    <a:moveTo>
                      <a:pt x="1" y="1338"/>
                    </a:moveTo>
                    <a:lnTo>
                      <a:pt x="1338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1523850" y="1278425"/>
                <a:ext cx="64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5" fill="none" extrusionOk="0">
                    <a:moveTo>
                      <a:pt x="2341" y="1733"/>
                    </a:moveTo>
                    <a:cubicBezTo>
                      <a:pt x="2098" y="2311"/>
                      <a:pt x="1429" y="2584"/>
                      <a:pt x="852" y="2341"/>
                    </a:cubicBezTo>
                    <a:cubicBezTo>
                      <a:pt x="274" y="2098"/>
                      <a:pt x="1" y="1429"/>
                      <a:pt x="244" y="852"/>
                    </a:cubicBezTo>
                    <a:cubicBezTo>
                      <a:pt x="487" y="274"/>
                      <a:pt x="1156" y="0"/>
                      <a:pt x="1733" y="244"/>
                    </a:cubicBezTo>
                    <a:cubicBezTo>
                      <a:pt x="2311" y="487"/>
                      <a:pt x="2584" y="1156"/>
                      <a:pt x="2341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1536775" y="1168250"/>
                <a:ext cx="10640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256" fill="none" extrusionOk="0">
                    <a:moveTo>
                      <a:pt x="3830" y="2827"/>
                    </a:moveTo>
                    <a:cubicBezTo>
                      <a:pt x="3435" y="3800"/>
                      <a:pt x="2341" y="4256"/>
                      <a:pt x="1398" y="3830"/>
                    </a:cubicBezTo>
                    <a:cubicBezTo>
                      <a:pt x="456" y="3435"/>
                      <a:pt x="0" y="2341"/>
                      <a:pt x="395" y="1398"/>
                    </a:cubicBezTo>
                    <a:cubicBezTo>
                      <a:pt x="791" y="456"/>
                      <a:pt x="1885" y="0"/>
                      <a:pt x="2827" y="395"/>
                    </a:cubicBezTo>
                    <a:cubicBezTo>
                      <a:pt x="3800" y="790"/>
                      <a:pt x="4256" y="1885"/>
                      <a:pt x="3830" y="28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3" name="Google Shape;1243;p40"/>
              <p:cNvSpPr/>
              <p:nvPr/>
            </p:nvSpPr>
            <p:spPr>
              <a:xfrm>
                <a:off x="1599850" y="1266275"/>
                <a:ext cx="881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7" fill="none" extrusionOk="0">
                    <a:moveTo>
                      <a:pt x="3192" y="2341"/>
                    </a:moveTo>
                    <a:cubicBezTo>
                      <a:pt x="2857" y="3131"/>
                      <a:pt x="1945" y="3526"/>
                      <a:pt x="1186" y="3192"/>
                    </a:cubicBezTo>
                    <a:cubicBezTo>
                      <a:pt x="395" y="2857"/>
                      <a:pt x="0" y="1945"/>
                      <a:pt x="334" y="1155"/>
                    </a:cubicBezTo>
                    <a:cubicBezTo>
                      <a:pt x="669" y="395"/>
                      <a:pt x="1581" y="0"/>
                      <a:pt x="2371" y="335"/>
                    </a:cubicBezTo>
                    <a:cubicBezTo>
                      <a:pt x="3131" y="669"/>
                      <a:pt x="3526" y="1550"/>
                      <a:pt x="3192" y="234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>
                <a:off x="1655300" y="1209275"/>
                <a:ext cx="517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38" fill="none" extrusionOk="0">
                    <a:moveTo>
                      <a:pt x="1855" y="1368"/>
                    </a:moveTo>
                    <a:cubicBezTo>
                      <a:pt x="1673" y="1824"/>
                      <a:pt x="1156" y="2037"/>
                      <a:pt x="700" y="1855"/>
                    </a:cubicBezTo>
                    <a:cubicBezTo>
                      <a:pt x="214" y="1642"/>
                      <a:pt x="1" y="1125"/>
                      <a:pt x="214" y="669"/>
                    </a:cubicBezTo>
                    <a:cubicBezTo>
                      <a:pt x="396" y="213"/>
                      <a:pt x="913" y="1"/>
                      <a:pt x="1369" y="183"/>
                    </a:cubicBezTo>
                    <a:cubicBezTo>
                      <a:pt x="1855" y="365"/>
                      <a:pt x="2068" y="912"/>
                      <a:pt x="1855" y="136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98127F6-8CFB-433C-AE2D-9DCC611EB467}"/>
              </a:ext>
            </a:extLst>
          </p:cNvPr>
          <p:cNvSpPr txBox="1"/>
          <p:nvPr/>
        </p:nvSpPr>
        <p:spPr>
          <a:xfrm>
            <a:off x="726906" y="2262001"/>
            <a:ext cx="4153647" cy="707886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20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(*)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Total_No_Rows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corona</a:t>
            </a:r>
            <a:r>
              <a:rPr lang="en-US" sz="20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dbo</a:t>
            </a:r>
            <a:r>
              <a:rPr lang="en-US" sz="20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Covid19Data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BA83811E-2EB8-4001-A728-33EEE7F71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1" t="-72" r="1941" b="1625"/>
          <a:stretch/>
        </p:blipFill>
        <p:spPr>
          <a:xfrm>
            <a:off x="5087783" y="1794964"/>
            <a:ext cx="2798585" cy="1529251"/>
          </a:xfrm>
          <a:prstGeom prst="roundRect">
            <a:avLst>
              <a:gd name="adj" fmla="val 342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1" name="Google Shape;1128;p40">
            <a:extLst>
              <a:ext uri="{FF2B5EF4-FFF2-40B4-BE49-F238E27FC236}">
                <a16:creationId xmlns:a16="http://schemas.microsoft.com/office/drawing/2014/main" id="{F394E7F6-3A7E-40A4-8BBF-B056E961AC80}"/>
              </a:ext>
            </a:extLst>
          </p:cNvPr>
          <p:cNvSpPr txBox="1">
            <a:spLocks/>
          </p:cNvSpPr>
          <p:nvPr/>
        </p:nvSpPr>
        <p:spPr>
          <a:xfrm>
            <a:off x="1397111" y="4142575"/>
            <a:ext cx="2854404" cy="365700"/>
          </a:xfrm>
          <a:prstGeom prst="rect">
            <a:avLst/>
          </a:prstGeom>
          <a:solidFill>
            <a:schemeClr val="lt1">
              <a:alpha val="49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800"/>
              <a:buFont typeface="Poppins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Poppins"/>
              <a:buNone/>
              <a:defRPr sz="21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r>
              <a:rPr lang="en-IN" dirty="0"/>
              <a:t>Total No. of Rows : 78386</a:t>
            </a:r>
          </a:p>
        </p:txBody>
      </p:sp>
      <p:sp>
        <p:nvSpPr>
          <p:cNvPr id="132" name="Google Shape;1128;p40">
            <a:extLst>
              <a:ext uri="{FF2B5EF4-FFF2-40B4-BE49-F238E27FC236}">
                <a16:creationId xmlns:a16="http://schemas.microsoft.com/office/drawing/2014/main" id="{A9C057C9-F78C-4489-B683-9A144E20EDB7}"/>
              </a:ext>
            </a:extLst>
          </p:cNvPr>
          <p:cNvSpPr txBox="1">
            <a:spLocks/>
          </p:cNvSpPr>
          <p:nvPr/>
        </p:nvSpPr>
        <p:spPr>
          <a:xfrm>
            <a:off x="4787952" y="4142574"/>
            <a:ext cx="2084665" cy="321011"/>
          </a:xfrm>
          <a:prstGeom prst="rect">
            <a:avLst/>
          </a:prstGeom>
          <a:solidFill>
            <a:schemeClr val="lt1">
              <a:alpha val="49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  <a:defRPr sz="2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IN" dirty="0"/>
              <a:t>Columns : 8 Fields </a:t>
            </a:r>
          </a:p>
        </p:txBody>
      </p:sp>
      <p:sp>
        <p:nvSpPr>
          <p:cNvPr id="133" name="Google Shape;1129;p40">
            <a:extLst>
              <a:ext uri="{FF2B5EF4-FFF2-40B4-BE49-F238E27FC236}">
                <a16:creationId xmlns:a16="http://schemas.microsoft.com/office/drawing/2014/main" id="{6F7B492B-44B6-460E-AD9A-4063CE047DF8}"/>
              </a:ext>
            </a:extLst>
          </p:cNvPr>
          <p:cNvSpPr/>
          <p:nvPr/>
        </p:nvSpPr>
        <p:spPr>
          <a:xfrm>
            <a:off x="4407319" y="4162897"/>
            <a:ext cx="267300" cy="231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37BF86-5CD4-4693-8A5F-2DB27DD49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28"/>
    </mc:Choice>
    <mc:Fallback xmlns="">
      <p:transition spd="slow" advTm="3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50"/>
          <p:cNvGrpSpPr/>
          <p:nvPr/>
        </p:nvGrpSpPr>
        <p:grpSpPr>
          <a:xfrm flipH="1">
            <a:off x="-215190" y="432756"/>
            <a:ext cx="1558964" cy="1481290"/>
            <a:chOff x="6855525" y="3005825"/>
            <a:chExt cx="2128541" cy="2034921"/>
          </a:xfrm>
        </p:grpSpPr>
        <p:sp>
          <p:nvSpPr>
            <p:cNvPr id="2107" name="Google Shape;2107;p50"/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08" name="Google Shape;2108;p50"/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2109" name="Google Shape;2109;p50"/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0" name="Google Shape;2110;p50"/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1" name="Google Shape;2111;p50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2" name="Google Shape;2112;p50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3" name="Google Shape;2113;p50"/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4" name="Google Shape;2114;p50"/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5" name="Google Shape;2115;p50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6" name="Google Shape;2116;p50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7" name="Google Shape;2117;p50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8" name="Google Shape;2118;p50"/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9" name="Google Shape;2119;p50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0" name="Google Shape;2120;p50"/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1" name="Google Shape;2121;p50"/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2" name="Google Shape;2122;p50"/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3" name="Google Shape;2123;p50"/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24" name="Google Shape;2124;p50"/>
          <p:cNvSpPr txBox="1">
            <a:spLocks noGrp="1"/>
          </p:cNvSpPr>
          <p:nvPr>
            <p:ph type="subTitle" idx="1"/>
          </p:nvPr>
        </p:nvSpPr>
        <p:spPr>
          <a:xfrm>
            <a:off x="3286639" y="934814"/>
            <a:ext cx="3239838" cy="2831128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corona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dbo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Covid19Data</a:t>
            </a:r>
          </a:p>
          <a:p>
            <a:pPr marL="139700" indent="0">
              <a:buNone/>
            </a:pPr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Province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Country_Region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Latitude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Longitude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Date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Confirmed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Deaths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Recovered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NULL;</a:t>
            </a:r>
            <a:endParaRPr sz="12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5" name="Google Shape;2125;p50"/>
          <p:cNvSpPr txBox="1">
            <a:spLocks noGrp="1"/>
          </p:cNvSpPr>
          <p:nvPr>
            <p:ph type="title"/>
          </p:nvPr>
        </p:nvSpPr>
        <p:spPr>
          <a:xfrm>
            <a:off x="1335768" y="321600"/>
            <a:ext cx="7589084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– Checking for Null Values </a:t>
            </a:r>
            <a:endParaRPr dirty="0"/>
          </a:p>
        </p:txBody>
      </p:sp>
      <p:pic>
        <p:nvPicPr>
          <p:cNvPr id="2126" name="Google Shape;2126;p50"/>
          <p:cNvPicPr preferRelativeResize="0"/>
          <p:nvPr/>
        </p:nvPicPr>
        <p:blipFill rotWithShape="1">
          <a:blip r:embed="rId5">
            <a:alphaModFix/>
          </a:blip>
          <a:srcRect l="20582" r="22577"/>
          <a:stretch/>
        </p:blipFill>
        <p:spPr>
          <a:xfrm>
            <a:off x="225418" y="1180930"/>
            <a:ext cx="2679584" cy="31169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27" name="Google Shape;2127;p50"/>
          <p:cNvGrpSpPr/>
          <p:nvPr/>
        </p:nvGrpSpPr>
        <p:grpSpPr>
          <a:xfrm>
            <a:off x="1811635" y="3133378"/>
            <a:ext cx="1392937" cy="1529194"/>
            <a:chOff x="6949494" y="115347"/>
            <a:chExt cx="1755643" cy="2194516"/>
          </a:xfrm>
        </p:grpSpPr>
        <p:sp>
          <p:nvSpPr>
            <p:cNvPr id="2128" name="Google Shape;2128;p50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29" name="Google Shape;2129;p50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2130" name="Google Shape;2130;p50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1" name="Google Shape;2131;p50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2" name="Google Shape;2132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3" name="Google Shape;2133;p50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4" name="Google Shape;2134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5" name="Google Shape;2135;p5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6" name="Google Shape;2136;p5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7" name="Google Shape;2137;p5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8" name="Google Shape;2138;p5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9" name="Google Shape;2139;p50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0" name="Google Shape;2140;p50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1" name="Google Shape;2141;p50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2" name="Google Shape;2142;p50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3" name="Google Shape;2143;p50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4" name="Google Shape;2144;p50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5" name="Google Shape;2145;p50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6" name="Google Shape;2146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7" name="Google Shape;2147;p5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8" name="Google Shape;2148;p5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9" name="Google Shape;2149;p5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0" name="Google Shape;2150;p5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1" name="Google Shape;2151;p50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2" name="Google Shape;2152;p50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3" name="Google Shape;2153;p50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4" name="Google Shape;2154;p50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5" name="Google Shape;2155;p50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6" name="Google Shape;2156;p50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A19912-C1A1-4621-94FD-593F2014C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703" y="4272162"/>
            <a:ext cx="5618885" cy="628544"/>
          </a:xfrm>
          <a:prstGeom prst="rect">
            <a:avLst/>
          </a:prstGeom>
        </p:spPr>
      </p:pic>
      <p:sp>
        <p:nvSpPr>
          <p:cNvPr id="55" name="Google Shape;2162;p51">
            <a:extLst>
              <a:ext uri="{FF2B5EF4-FFF2-40B4-BE49-F238E27FC236}">
                <a16:creationId xmlns:a16="http://schemas.microsoft.com/office/drawing/2014/main" id="{F7C8379A-9AC8-4E34-A18D-EEC916582A4C}"/>
              </a:ext>
            </a:extLst>
          </p:cNvPr>
          <p:cNvSpPr txBox="1"/>
          <p:nvPr/>
        </p:nvSpPr>
        <p:spPr>
          <a:xfrm>
            <a:off x="6877501" y="1686639"/>
            <a:ext cx="2047351" cy="145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Empty Table with No record shows there are no Null Values in the table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" name="Google Shape;1847;p46">
            <a:extLst>
              <a:ext uri="{FF2B5EF4-FFF2-40B4-BE49-F238E27FC236}">
                <a16:creationId xmlns:a16="http://schemas.microsoft.com/office/drawing/2014/main" id="{E560D89A-80FE-4670-B08D-CC48E4425F15}"/>
              </a:ext>
            </a:extLst>
          </p:cNvPr>
          <p:cNvCxnSpPr>
            <a:cxnSpLocks/>
          </p:cNvCxnSpPr>
          <p:nvPr/>
        </p:nvCxnSpPr>
        <p:spPr>
          <a:xfrm rot="5400000">
            <a:off x="6440945" y="3132560"/>
            <a:ext cx="1410763" cy="8057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39C60D-DE78-40BC-BBF2-FFA9172BA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7"/>
    </mc:Choice>
    <mc:Fallback xmlns="">
      <p:transition spd="slow" advTm="2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50"/>
          <p:cNvGrpSpPr/>
          <p:nvPr/>
        </p:nvGrpSpPr>
        <p:grpSpPr>
          <a:xfrm rot="557279" flipH="1">
            <a:off x="429488" y="1416820"/>
            <a:ext cx="1804926" cy="1780984"/>
            <a:chOff x="6855525" y="3005825"/>
            <a:chExt cx="2128541" cy="2034921"/>
          </a:xfrm>
        </p:grpSpPr>
        <p:sp>
          <p:nvSpPr>
            <p:cNvPr id="2107" name="Google Shape;2107;p50"/>
            <p:cNvSpPr/>
            <p:nvPr/>
          </p:nvSpPr>
          <p:spPr>
            <a:xfrm>
              <a:off x="6998370" y="3005825"/>
              <a:ext cx="1985697" cy="2034921"/>
            </a:xfrm>
            <a:custGeom>
              <a:avLst/>
              <a:gdLst/>
              <a:ahLst/>
              <a:cxnLst/>
              <a:rect l="l" t="t" r="r" b="b"/>
              <a:pathLst>
                <a:path w="31909" h="32700" extrusionOk="0">
                  <a:moveTo>
                    <a:pt x="17302" y="0"/>
                  </a:moveTo>
                  <a:cubicBezTo>
                    <a:pt x="17164" y="0"/>
                    <a:pt x="17010" y="14"/>
                    <a:pt x="16848" y="51"/>
                  </a:cubicBezTo>
                  <a:cubicBezTo>
                    <a:pt x="16726" y="78"/>
                    <a:pt x="16608" y="113"/>
                    <a:pt x="16495" y="156"/>
                  </a:cubicBezTo>
                  <a:cubicBezTo>
                    <a:pt x="16483" y="160"/>
                    <a:pt x="16476" y="164"/>
                    <a:pt x="16463" y="172"/>
                  </a:cubicBezTo>
                  <a:cubicBezTo>
                    <a:pt x="16456" y="172"/>
                    <a:pt x="16448" y="176"/>
                    <a:pt x="16444" y="179"/>
                  </a:cubicBezTo>
                  <a:cubicBezTo>
                    <a:pt x="16224" y="268"/>
                    <a:pt x="12114" y="1913"/>
                    <a:pt x="7711" y="1913"/>
                  </a:cubicBezTo>
                  <a:cubicBezTo>
                    <a:pt x="6469" y="1913"/>
                    <a:pt x="5204" y="1783"/>
                    <a:pt x="3997" y="1449"/>
                  </a:cubicBezTo>
                  <a:cubicBezTo>
                    <a:pt x="3800" y="1392"/>
                    <a:pt x="3599" y="1364"/>
                    <a:pt x="3400" y="1364"/>
                  </a:cubicBezTo>
                  <a:cubicBezTo>
                    <a:pt x="2994" y="1364"/>
                    <a:pt x="2593" y="1479"/>
                    <a:pt x="2249" y="1700"/>
                  </a:cubicBezTo>
                  <a:cubicBezTo>
                    <a:pt x="1912" y="1915"/>
                    <a:pt x="1638" y="2228"/>
                    <a:pt x="1465" y="2593"/>
                  </a:cubicBezTo>
                  <a:cubicBezTo>
                    <a:pt x="1438" y="2656"/>
                    <a:pt x="1411" y="2718"/>
                    <a:pt x="1383" y="2785"/>
                  </a:cubicBezTo>
                  <a:cubicBezTo>
                    <a:pt x="1364" y="2840"/>
                    <a:pt x="1348" y="2895"/>
                    <a:pt x="1333" y="2950"/>
                  </a:cubicBezTo>
                  <a:cubicBezTo>
                    <a:pt x="1215" y="3365"/>
                    <a:pt x="0" y="7852"/>
                    <a:pt x="451" y="13485"/>
                  </a:cubicBezTo>
                  <a:cubicBezTo>
                    <a:pt x="890" y="18966"/>
                    <a:pt x="3025" y="26682"/>
                    <a:pt x="10716" y="32300"/>
                  </a:cubicBezTo>
                  <a:cubicBezTo>
                    <a:pt x="10924" y="32449"/>
                    <a:pt x="11154" y="32554"/>
                    <a:pt x="11405" y="32621"/>
                  </a:cubicBezTo>
                  <a:cubicBezTo>
                    <a:pt x="11586" y="32671"/>
                    <a:pt x="11778" y="32700"/>
                    <a:pt x="11962" y="32700"/>
                  </a:cubicBezTo>
                  <a:cubicBezTo>
                    <a:pt x="12142" y="32700"/>
                    <a:pt x="12346" y="32671"/>
                    <a:pt x="12518" y="32624"/>
                  </a:cubicBezTo>
                  <a:cubicBezTo>
                    <a:pt x="21698" y="30184"/>
                    <a:pt x="26486" y="23770"/>
                    <a:pt x="28884" y="18821"/>
                  </a:cubicBezTo>
                  <a:cubicBezTo>
                    <a:pt x="31414" y="13591"/>
                    <a:pt x="31870" y="8850"/>
                    <a:pt x="31888" y="8635"/>
                  </a:cubicBezTo>
                  <a:cubicBezTo>
                    <a:pt x="31908" y="8388"/>
                    <a:pt x="31881" y="8129"/>
                    <a:pt x="31810" y="7886"/>
                  </a:cubicBezTo>
                  <a:cubicBezTo>
                    <a:pt x="31752" y="7667"/>
                    <a:pt x="31658" y="7452"/>
                    <a:pt x="31532" y="7264"/>
                  </a:cubicBezTo>
                  <a:cubicBezTo>
                    <a:pt x="31517" y="7240"/>
                    <a:pt x="31501" y="7221"/>
                    <a:pt x="31489" y="7201"/>
                  </a:cubicBezTo>
                  <a:cubicBezTo>
                    <a:pt x="31485" y="7193"/>
                    <a:pt x="31481" y="7189"/>
                    <a:pt x="31477" y="7185"/>
                  </a:cubicBezTo>
                  <a:cubicBezTo>
                    <a:pt x="31399" y="7080"/>
                    <a:pt x="31313" y="6985"/>
                    <a:pt x="31223" y="6899"/>
                  </a:cubicBezTo>
                  <a:cubicBezTo>
                    <a:pt x="31089" y="6774"/>
                    <a:pt x="30941" y="6668"/>
                    <a:pt x="30776" y="6577"/>
                  </a:cubicBezTo>
                  <a:cubicBezTo>
                    <a:pt x="30737" y="6559"/>
                    <a:pt x="30694" y="6535"/>
                    <a:pt x="30651" y="6515"/>
                  </a:cubicBezTo>
                  <a:cubicBezTo>
                    <a:pt x="30474" y="6429"/>
                    <a:pt x="30286" y="6371"/>
                    <a:pt x="30091" y="6335"/>
                  </a:cubicBezTo>
                  <a:cubicBezTo>
                    <a:pt x="30047" y="6331"/>
                    <a:pt x="30004" y="6324"/>
                    <a:pt x="29957" y="6319"/>
                  </a:cubicBezTo>
                  <a:cubicBezTo>
                    <a:pt x="24178" y="5743"/>
                    <a:pt x="18854" y="669"/>
                    <a:pt x="18803" y="615"/>
                  </a:cubicBezTo>
                  <a:cubicBezTo>
                    <a:pt x="18799" y="615"/>
                    <a:pt x="18794" y="611"/>
                    <a:pt x="18794" y="606"/>
                  </a:cubicBezTo>
                  <a:cubicBezTo>
                    <a:pt x="18787" y="603"/>
                    <a:pt x="18783" y="599"/>
                    <a:pt x="18779" y="595"/>
                  </a:cubicBezTo>
                  <a:cubicBezTo>
                    <a:pt x="18666" y="485"/>
                    <a:pt x="18536" y="391"/>
                    <a:pt x="18399" y="309"/>
                  </a:cubicBezTo>
                  <a:cubicBezTo>
                    <a:pt x="18188" y="179"/>
                    <a:pt x="17953" y="85"/>
                    <a:pt x="17713" y="38"/>
                  </a:cubicBezTo>
                  <a:cubicBezTo>
                    <a:pt x="17600" y="18"/>
                    <a:pt x="17461" y="0"/>
                    <a:pt x="1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08" name="Google Shape;2108;p50"/>
            <p:cNvGrpSpPr/>
            <p:nvPr/>
          </p:nvGrpSpPr>
          <p:grpSpPr>
            <a:xfrm>
              <a:off x="6855525" y="3119879"/>
              <a:ext cx="2026213" cy="1828824"/>
              <a:chOff x="7332026" y="1166754"/>
              <a:chExt cx="1406604" cy="1272668"/>
            </a:xfrm>
          </p:grpSpPr>
          <p:sp>
            <p:nvSpPr>
              <p:cNvPr id="2109" name="Google Shape;2109;p50"/>
              <p:cNvSpPr/>
              <p:nvPr/>
            </p:nvSpPr>
            <p:spPr>
              <a:xfrm>
                <a:off x="8674724" y="1449293"/>
                <a:ext cx="63896" cy="467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156" fill="none" extrusionOk="0">
                    <a:moveTo>
                      <a:pt x="1581" y="0"/>
                    </a:moveTo>
                    <a:lnTo>
                      <a:pt x="0" y="11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0" name="Google Shape;2110;p50"/>
              <p:cNvSpPr/>
              <p:nvPr/>
            </p:nvSpPr>
            <p:spPr>
              <a:xfrm>
                <a:off x="7941314" y="2377988"/>
                <a:ext cx="11114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520" fill="none" extrusionOk="0">
                    <a:moveTo>
                      <a:pt x="1" y="1520"/>
                    </a:moveTo>
                    <a:lnTo>
                      <a:pt x="27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1" name="Google Shape;2111;p50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extrusionOk="0">
                    <a:moveTo>
                      <a:pt x="21004" y="0"/>
                    </a:moveTo>
                    <a:cubicBezTo>
                      <a:pt x="21004" y="0"/>
                      <a:pt x="16031" y="2111"/>
                      <a:pt x="10447" y="2111"/>
                    </a:cubicBezTo>
                    <a:cubicBezTo>
                      <a:pt x="8845" y="2111"/>
                      <a:pt x="7193" y="1937"/>
                      <a:pt x="5593" y="1490"/>
                    </a:cubicBezTo>
                    <a:lnTo>
                      <a:pt x="5593" y="1490"/>
                    </a:ln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ubicBezTo>
                      <a:pt x="27387" y="6231"/>
                      <a:pt x="21004" y="0"/>
                      <a:pt x="21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2" name="Google Shape;2112;p50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extrusionOk="0">
                    <a:moveTo>
                      <a:pt x="14986" y="1"/>
                    </a:moveTo>
                    <a:cubicBezTo>
                      <a:pt x="13269" y="621"/>
                      <a:pt x="9194" y="1914"/>
                      <a:pt x="4700" y="1914"/>
                    </a:cubicBezTo>
                    <a:cubicBezTo>
                      <a:pt x="3466" y="1914"/>
                      <a:pt x="2200" y="1817"/>
                      <a:pt x="943" y="1581"/>
                    </a:cubicBezTo>
                    <a:cubicBezTo>
                      <a:pt x="943" y="1581"/>
                      <a:pt x="913" y="1581"/>
                      <a:pt x="882" y="1551"/>
                    </a:cubicBezTo>
                    <a:cubicBezTo>
                      <a:pt x="518" y="3314"/>
                      <a:pt x="1" y="6749"/>
                      <a:pt x="335" y="10761"/>
                    </a:cubicBezTo>
                    <a:cubicBezTo>
                      <a:pt x="639" y="14135"/>
                      <a:pt x="1460" y="17265"/>
                      <a:pt x="2797" y="20031"/>
                    </a:cubicBezTo>
                    <a:cubicBezTo>
                      <a:pt x="4348" y="23284"/>
                      <a:pt x="6658" y="26111"/>
                      <a:pt x="9636" y="28390"/>
                    </a:cubicBezTo>
                    <a:cubicBezTo>
                      <a:pt x="13253" y="27357"/>
                      <a:pt x="16415" y="25563"/>
                      <a:pt x="19059" y="23101"/>
                    </a:cubicBezTo>
                    <a:cubicBezTo>
                      <a:pt x="21339" y="21004"/>
                      <a:pt x="23223" y="18390"/>
                      <a:pt x="24713" y="15350"/>
                    </a:cubicBezTo>
                    <a:cubicBezTo>
                      <a:pt x="26476" y="11733"/>
                      <a:pt x="27236" y="8329"/>
                      <a:pt x="27539" y="6566"/>
                    </a:cubicBezTo>
                    <a:lnTo>
                      <a:pt x="27479" y="6566"/>
                    </a:lnTo>
                    <a:cubicBezTo>
                      <a:pt x="21643" y="5472"/>
                      <a:pt x="16719" y="1520"/>
                      <a:pt x="149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3" name="Google Shape;2113;p50"/>
              <p:cNvSpPr/>
              <p:nvPr/>
            </p:nvSpPr>
            <p:spPr>
              <a:xfrm>
                <a:off x="8061719" y="1230610"/>
                <a:ext cx="614268" cy="66341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6415" extrusionOk="0">
                    <a:moveTo>
                      <a:pt x="2645" y="1"/>
                    </a:moveTo>
                    <a:lnTo>
                      <a:pt x="1" y="14013"/>
                    </a:lnTo>
                    <a:lnTo>
                      <a:pt x="6293" y="15381"/>
                    </a:lnTo>
                    <a:lnTo>
                      <a:pt x="11825" y="16414"/>
                    </a:lnTo>
                    <a:cubicBezTo>
                      <a:pt x="12007" y="16080"/>
                      <a:pt x="12189" y="15715"/>
                      <a:pt x="12372" y="15350"/>
                    </a:cubicBezTo>
                    <a:cubicBezTo>
                      <a:pt x="14135" y="11733"/>
                      <a:pt x="14895" y="8329"/>
                      <a:pt x="15198" y="6566"/>
                    </a:cubicBezTo>
                    <a:lnTo>
                      <a:pt x="15168" y="6566"/>
                    </a:lnTo>
                    <a:cubicBezTo>
                      <a:pt x="9302" y="5472"/>
                      <a:pt x="4378" y="1520"/>
                      <a:pt x="2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4" name="Google Shape;2114;p50"/>
              <p:cNvSpPr/>
              <p:nvPr/>
            </p:nvSpPr>
            <p:spPr>
              <a:xfrm>
                <a:off x="7581387" y="1713407"/>
                <a:ext cx="480373" cy="6646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6445" extrusionOk="0">
                    <a:moveTo>
                      <a:pt x="1" y="0"/>
                    </a:moveTo>
                    <a:cubicBezTo>
                      <a:pt x="366" y="2918"/>
                      <a:pt x="1156" y="5623"/>
                      <a:pt x="2341" y="8085"/>
                    </a:cubicBezTo>
                    <a:cubicBezTo>
                      <a:pt x="3892" y="11338"/>
                      <a:pt x="6202" y="14165"/>
                      <a:pt x="9180" y="16444"/>
                    </a:cubicBezTo>
                    <a:lnTo>
                      <a:pt x="11886" y="206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5" name="Google Shape;2115;p50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extrusionOk="0">
                    <a:moveTo>
                      <a:pt x="6505" y="1"/>
                    </a:move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lnTo>
                      <a:pt x="13132" y="6475"/>
                    </a:ln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6" name="Google Shape;2116;p50"/>
              <p:cNvSpPr/>
              <p:nvPr/>
            </p:nvSpPr>
            <p:spPr>
              <a:xfrm>
                <a:off x="7332026" y="1166754"/>
                <a:ext cx="1406604" cy="1272668"/>
              </a:xfrm>
              <a:custGeom>
                <a:avLst/>
                <a:gdLst/>
                <a:ahLst/>
                <a:cxnLst/>
                <a:rect l="l" t="t" r="r" b="b"/>
                <a:pathLst>
                  <a:path w="34804" h="31490" fill="none" extrusionOk="0">
                    <a:moveTo>
                      <a:pt x="34804" y="6991"/>
                    </a:moveTo>
                    <a:cubicBezTo>
                      <a:pt x="27387" y="6231"/>
                      <a:pt x="21004" y="0"/>
                      <a:pt x="21004" y="0"/>
                    </a:cubicBezTo>
                    <a:cubicBezTo>
                      <a:pt x="21004" y="0"/>
                      <a:pt x="12767" y="3496"/>
                      <a:pt x="5593" y="1490"/>
                    </a:cubicBezTo>
                    <a:cubicBezTo>
                      <a:pt x="5593" y="1490"/>
                      <a:pt x="1" y="20487"/>
                      <a:pt x="15077" y="31490"/>
                    </a:cubicBezTo>
                    <a:cubicBezTo>
                      <a:pt x="33101" y="26687"/>
                      <a:pt x="34804" y="6991"/>
                      <a:pt x="34804" y="699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7" name="Google Shape;2117;p50"/>
              <p:cNvSpPr/>
              <p:nvPr/>
            </p:nvSpPr>
            <p:spPr>
              <a:xfrm>
                <a:off x="7562957" y="1230610"/>
                <a:ext cx="1113029" cy="1147422"/>
              </a:xfrm>
              <a:custGeom>
                <a:avLst/>
                <a:gdLst/>
                <a:ahLst/>
                <a:cxnLst/>
                <a:rect l="l" t="t" r="r" b="b"/>
                <a:pathLst>
                  <a:path w="27540" h="28391" fill="none" extrusionOk="0">
                    <a:moveTo>
                      <a:pt x="9636" y="28390"/>
                    </a:moveTo>
                    <a:cubicBezTo>
                      <a:pt x="6658" y="26111"/>
                      <a:pt x="4348" y="23284"/>
                      <a:pt x="2797" y="20031"/>
                    </a:cubicBezTo>
                    <a:cubicBezTo>
                      <a:pt x="1460" y="17265"/>
                      <a:pt x="639" y="14135"/>
                      <a:pt x="335" y="10761"/>
                    </a:cubicBezTo>
                    <a:cubicBezTo>
                      <a:pt x="1" y="6749"/>
                      <a:pt x="518" y="3314"/>
                      <a:pt x="882" y="1551"/>
                    </a:cubicBezTo>
                    <a:cubicBezTo>
                      <a:pt x="913" y="1581"/>
                      <a:pt x="943" y="1581"/>
                      <a:pt x="943" y="1581"/>
                    </a:cubicBezTo>
                    <a:cubicBezTo>
                      <a:pt x="6779" y="2676"/>
                      <a:pt x="12798" y="791"/>
                      <a:pt x="14986" y="1"/>
                    </a:cubicBezTo>
                    <a:cubicBezTo>
                      <a:pt x="16719" y="1520"/>
                      <a:pt x="21643" y="5472"/>
                      <a:pt x="27479" y="6566"/>
                    </a:cubicBezTo>
                    <a:cubicBezTo>
                      <a:pt x="27509" y="6566"/>
                      <a:pt x="27509" y="6566"/>
                      <a:pt x="27539" y="6566"/>
                    </a:cubicBezTo>
                    <a:cubicBezTo>
                      <a:pt x="27236" y="8329"/>
                      <a:pt x="26476" y="11733"/>
                      <a:pt x="24713" y="15350"/>
                    </a:cubicBezTo>
                    <a:cubicBezTo>
                      <a:pt x="23223" y="18390"/>
                      <a:pt x="21339" y="21004"/>
                      <a:pt x="19059" y="23101"/>
                    </a:cubicBezTo>
                    <a:cubicBezTo>
                      <a:pt x="16415" y="25563"/>
                      <a:pt x="13253" y="27357"/>
                      <a:pt x="9636" y="283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8" name="Google Shape;2118;p50"/>
              <p:cNvSpPr/>
              <p:nvPr/>
            </p:nvSpPr>
            <p:spPr>
              <a:xfrm>
                <a:off x="8168617" y="1166754"/>
                <a:ext cx="12286" cy="6389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581" fill="none" extrusionOk="0">
                    <a:moveTo>
                      <a:pt x="304" y="0"/>
                    </a:moveTo>
                    <a:lnTo>
                      <a:pt x="0" y="15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9" name="Google Shape;2119;p50"/>
              <p:cNvSpPr/>
              <p:nvPr/>
            </p:nvSpPr>
            <p:spPr>
              <a:xfrm>
                <a:off x="7795142" y="1537723"/>
                <a:ext cx="530730" cy="53073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13132" fill="none" extrusionOk="0">
                    <a:moveTo>
                      <a:pt x="13132" y="6475"/>
                    </a:moveTo>
                    <a:lnTo>
                      <a:pt x="8086" y="5533"/>
                    </a:lnTo>
                    <a:lnTo>
                      <a:pt x="9028" y="487"/>
                    </a:lnTo>
                    <a:lnTo>
                      <a:pt x="6505" y="1"/>
                    </a:lnTo>
                    <a:lnTo>
                      <a:pt x="5533" y="5046"/>
                    </a:lnTo>
                    <a:lnTo>
                      <a:pt x="487" y="4104"/>
                    </a:lnTo>
                    <a:lnTo>
                      <a:pt x="1" y="6627"/>
                    </a:lnTo>
                    <a:lnTo>
                      <a:pt x="5077" y="7600"/>
                    </a:lnTo>
                    <a:lnTo>
                      <a:pt x="4135" y="12645"/>
                    </a:lnTo>
                    <a:lnTo>
                      <a:pt x="6657" y="13131"/>
                    </a:lnTo>
                    <a:lnTo>
                      <a:pt x="7600" y="8055"/>
                    </a:lnTo>
                    <a:lnTo>
                      <a:pt x="12645" y="89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0" name="Google Shape;2120;p50"/>
              <p:cNvSpPr/>
              <p:nvPr/>
            </p:nvSpPr>
            <p:spPr>
              <a:xfrm>
                <a:off x="8108398" y="1230610"/>
                <a:ext cx="60259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843" fill="none" extrusionOk="0">
                    <a:moveTo>
                      <a:pt x="1490" y="1"/>
                    </a:moveTo>
                    <a:lnTo>
                      <a:pt x="1" y="784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1" name="Google Shape;2121;p50"/>
              <p:cNvSpPr/>
              <p:nvPr/>
            </p:nvSpPr>
            <p:spPr>
              <a:xfrm>
                <a:off x="7952396" y="2058592"/>
                <a:ext cx="60218" cy="31944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904" fill="none" extrusionOk="0">
                    <a:moveTo>
                      <a:pt x="0" y="7903"/>
                    </a:moveTo>
                    <a:lnTo>
                      <a:pt x="149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2" name="Google Shape;2122;p50"/>
              <p:cNvSpPr/>
              <p:nvPr/>
            </p:nvSpPr>
            <p:spPr>
              <a:xfrm>
                <a:off x="8316010" y="1852192"/>
                <a:ext cx="223616" cy="4183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035" fill="none" extrusionOk="0">
                    <a:moveTo>
                      <a:pt x="1" y="1"/>
                    </a:moveTo>
                    <a:lnTo>
                      <a:pt x="5533" y="103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3" name="Google Shape;2123;p50"/>
              <p:cNvSpPr/>
              <p:nvPr/>
            </p:nvSpPr>
            <p:spPr>
              <a:xfrm>
                <a:off x="7582640" y="1713407"/>
                <a:ext cx="222363" cy="41789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034" fill="none" extrusionOk="0">
                    <a:moveTo>
                      <a:pt x="5502" y="103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24" name="Google Shape;2124;p50"/>
          <p:cNvSpPr txBox="1">
            <a:spLocks noGrp="1"/>
          </p:cNvSpPr>
          <p:nvPr>
            <p:ph type="subTitle" idx="1"/>
          </p:nvPr>
        </p:nvSpPr>
        <p:spPr>
          <a:xfrm>
            <a:off x="2640923" y="1068294"/>
            <a:ext cx="6106845" cy="2434106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corona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Covid19Data</a:t>
            </a:r>
          </a:p>
          <a:p>
            <a:pPr marL="13970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Province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COALESCE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Province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Country_Region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Country_Region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Latitude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Latitude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Longitude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Longitude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Confirmed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Confirmed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Deaths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Deaths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Recovered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Recovered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25" name="Google Shape;2125;p50"/>
          <p:cNvSpPr txBox="1">
            <a:spLocks noGrp="1"/>
          </p:cNvSpPr>
          <p:nvPr>
            <p:ph type="title"/>
          </p:nvPr>
        </p:nvSpPr>
        <p:spPr>
          <a:xfrm>
            <a:off x="801034" y="378052"/>
            <a:ext cx="7589084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– Updating the Null Values </a:t>
            </a:r>
            <a:endParaRPr dirty="0"/>
          </a:p>
        </p:txBody>
      </p:sp>
      <p:grpSp>
        <p:nvGrpSpPr>
          <p:cNvPr id="2127" name="Google Shape;2127;p50"/>
          <p:cNvGrpSpPr/>
          <p:nvPr/>
        </p:nvGrpSpPr>
        <p:grpSpPr>
          <a:xfrm>
            <a:off x="8278659" y="3858442"/>
            <a:ext cx="1292386" cy="1285058"/>
            <a:chOff x="6949494" y="115347"/>
            <a:chExt cx="1755643" cy="2194516"/>
          </a:xfrm>
        </p:grpSpPr>
        <p:sp>
          <p:nvSpPr>
            <p:cNvPr id="2128" name="Google Shape;2128;p50"/>
            <p:cNvSpPr/>
            <p:nvPr/>
          </p:nvSpPr>
          <p:spPr>
            <a:xfrm flipH="1">
              <a:off x="6949494" y="115347"/>
              <a:ext cx="1755643" cy="2194516"/>
            </a:xfrm>
            <a:custGeom>
              <a:avLst/>
              <a:gdLst/>
              <a:ahLst/>
              <a:cxnLst/>
              <a:rect l="l" t="t" r="r" b="b"/>
              <a:pathLst>
                <a:path w="29425" h="36522" extrusionOk="0">
                  <a:moveTo>
                    <a:pt x="19594" y="0"/>
                  </a:moveTo>
                  <a:cubicBezTo>
                    <a:pt x="19342" y="0"/>
                    <a:pt x="19088" y="34"/>
                    <a:pt x="18838" y="103"/>
                  </a:cubicBezTo>
                  <a:lnTo>
                    <a:pt x="2178" y="4651"/>
                  </a:lnTo>
                  <a:cubicBezTo>
                    <a:pt x="1450" y="4852"/>
                    <a:pt x="843" y="5326"/>
                    <a:pt x="471" y="5980"/>
                  </a:cubicBezTo>
                  <a:cubicBezTo>
                    <a:pt x="95" y="6635"/>
                    <a:pt x="1" y="7398"/>
                    <a:pt x="196" y="8127"/>
                  </a:cubicBezTo>
                  <a:lnTo>
                    <a:pt x="820" y="10396"/>
                  </a:lnTo>
                  <a:cubicBezTo>
                    <a:pt x="1062" y="11289"/>
                    <a:pt x="1724" y="11986"/>
                    <a:pt x="2554" y="12300"/>
                  </a:cubicBezTo>
                  <a:lnTo>
                    <a:pt x="2504" y="12402"/>
                  </a:lnTo>
                  <a:cubicBezTo>
                    <a:pt x="2476" y="12456"/>
                    <a:pt x="2449" y="12512"/>
                    <a:pt x="2426" y="12570"/>
                  </a:cubicBezTo>
                  <a:cubicBezTo>
                    <a:pt x="2339" y="12762"/>
                    <a:pt x="2269" y="12942"/>
                    <a:pt x="2218" y="13118"/>
                  </a:cubicBezTo>
                  <a:cubicBezTo>
                    <a:pt x="1990" y="13870"/>
                    <a:pt x="1983" y="14670"/>
                    <a:pt x="2191" y="15418"/>
                  </a:cubicBezTo>
                  <a:lnTo>
                    <a:pt x="7115" y="33434"/>
                  </a:lnTo>
                  <a:cubicBezTo>
                    <a:pt x="7182" y="33677"/>
                    <a:pt x="7268" y="33912"/>
                    <a:pt x="7382" y="34147"/>
                  </a:cubicBezTo>
                  <a:cubicBezTo>
                    <a:pt x="7425" y="34237"/>
                    <a:pt x="7476" y="34323"/>
                    <a:pt x="7527" y="34413"/>
                  </a:cubicBezTo>
                  <a:cubicBezTo>
                    <a:pt x="7597" y="34530"/>
                    <a:pt x="7672" y="34656"/>
                    <a:pt x="7769" y="34793"/>
                  </a:cubicBezTo>
                  <a:cubicBezTo>
                    <a:pt x="7840" y="34887"/>
                    <a:pt x="7914" y="34977"/>
                    <a:pt x="7993" y="35067"/>
                  </a:cubicBezTo>
                  <a:cubicBezTo>
                    <a:pt x="8079" y="35169"/>
                    <a:pt x="8169" y="35263"/>
                    <a:pt x="8267" y="35357"/>
                  </a:cubicBezTo>
                  <a:cubicBezTo>
                    <a:pt x="8353" y="35440"/>
                    <a:pt x="8440" y="35518"/>
                    <a:pt x="8534" y="35592"/>
                  </a:cubicBezTo>
                  <a:cubicBezTo>
                    <a:pt x="8628" y="35667"/>
                    <a:pt x="8726" y="35738"/>
                    <a:pt x="8827" y="35804"/>
                  </a:cubicBezTo>
                  <a:cubicBezTo>
                    <a:pt x="8910" y="35863"/>
                    <a:pt x="8992" y="35921"/>
                    <a:pt x="9086" y="35977"/>
                  </a:cubicBezTo>
                  <a:cubicBezTo>
                    <a:pt x="9137" y="36004"/>
                    <a:pt x="9188" y="36027"/>
                    <a:pt x="9239" y="36055"/>
                  </a:cubicBezTo>
                  <a:cubicBezTo>
                    <a:pt x="9254" y="36062"/>
                    <a:pt x="9270" y="36071"/>
                    <a:pt x="9286" y="36078"/>
                  </a:cubicBezTo>
                  <a:cubicBezTo>
                    <a:pt x="9442" y="36156"/>
                    <a:pt x="9603" y="36223"/>
                    <a:pt x="9760" y="36278"/>
                  </a:cubicBezTo>
                  <a:lnTo>
                    <a:pt x="9878" y="36317"/>
                  </a:lnTo>
                  <a:cubicBezTo>
                    <a:pt x="10046" y="36372"/>
                    <a:pt x="10218" y="36415"/>
                    <a:pt x="10391" y="36447"/>
                  </a:cubicBezTo>
                  <a:cubicBezTo>
                    <a:pt x="10426" y="36454"/>
                    <a:pt x="10473" y="36466"/>
                    <a:pt x="10505" y="36470"/>
                  </a:cubicBezTo>
                  <a:cubicBezTo>
                    <a:pt x="10732" y="36505"/>
                    <a:pt x="10943" y="36521"/>
                    <a:pt x="11155" y="36521"/>
                  </a:cubicBezTo>
                  <a:cubicBezTo>
                    <a:pt x="11527" y="36521"/>
                    <a:pt x="11899" y="36474"/>
                    <a:pt x="12263" y="36372"/>
                  </a:cubicBezTo>
                  <a:lnTo>
                    <a:pt x="26310" y="32536"/>
                  </a:lnTo>
                  <a:cubicBezTo>
                    <a:pt x="26330" y="32528"/>
                    <a:pt x="26349" y="32525"/>
                    <a:pt x="26373" y="32517"/>
                  </a:cubicBezTo>
                  <a:cubicBezTo>
                    <a:pt x="27277" y="32250"/>
                    <a:pt x="28069" y="31682"/>
                    <a:pt x="28610" y="30914"/>
                  </a:cubicBezTo>
                  <a:cubicBezTo>
                    <a:pt x="28637" y="30875"/>
                    <a:pt x="28664" y="30836"/>
                    <a:pt x="28688" y="30796"/>
                  </a:cubicBezTo>
                  <a:cubicBezTo>
                    <a:pt x="28735" y="30726"/>
                    <a:pt x="28782" y="30655"/>
                    <a:pt x="28825" y="30577"/>
                  </a:cubicBezTo>
                  <a:cubicBezTo>
                    <a:pt x="29013" y="30244"/>
                    <a:pt x="29158" y="29888"/>
                    <a:pt x="29248" y="29523"/>
                  </a:cubicBezTo>
                  <a:cubicBezTo>
                    <a:pt x="29256" y="29503"/>
                    <a:pt x="29260" y="29480"/>
                    <a:pt x="29268" y="29461"/>
                  </a:cubicBezTo>
                  <a:cubicBezTo>
                    <a:pt x="29283" y="29394"/>
                    <a:pt x="29295" y="29328"/>
                    <a:pt x="29307" y="29257"/>
                  </a:cubicBezTo>
                  <a:cubicBezTo>
                    <a:pt x="29424" y="28634"/>
                    <a:pt x="29401" y="28011"/>
                    <a:pt x="29236" y="27392"/>
                  </a:cubicBezTo>
                  <a:lnTo>
                    <a:pt x="28429" y="24438"/>
                  </a:lnTo>
                  <a:cubicBezTo>
                    <a:pt x="28418" y="24398"/>
                    <a:pt x="28410" y="24355"/>
                    <a:pt x="28398" y="24317"/>
                  </a:cubicBezTo>
                  <a:lnTo>
                    <a:pt x="24500" y="10043"/>
                  </a:lnTo>
                  <a:cubicBezTo>
                    <a:pt x="24487" y="10004"/>
                    <a:pt x="24476" y="9961"/>
                    <a:pt x="24460" y="9921"/>
                  </a:cubicBezTo>
                  <a:lnTo>
                    <a:pt x="24312" y="9365"/>
                  </a:lnTo>
                  <a:cubicBezTo>
                    <a:pt x="24030" y="8354"/>
                    <a:pt x="23383" y="7488"/>
                    <a:pt x="22498" y="6932"/>
                  </a:cubicBezTo>
                  <a:lnTo>
                    <a:pt x="22408" y="6877"/>
                  </a:lnTo>
                  <a:cubicBezTo>
                    <a:pt x="22956" y="6192"/>
                    <a:pt x="23183" y="5263"/>
                    <a:pt x="22936" y="4354"/>
                  </a:cubicBezTo>
                  <a:lnTo>
                    <a:pt x="22313" y="2085"/>
                  </a:lnTo>
                  <a:cubicBezTo>
                    <a:pt x="22113" y="1353"/>
                    <a:pt x="21643" y="745"/>
                    <a:pt x="20985" y="373"/>
                  </a:cubicBezTo>
                  <a:cubicBezTo>
                    <a:pt x="20555" y="126"/>
                    <a:pt x="20078" y="0"/>
                    <a:pt x="19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29" name="Google Shape;2129;p50"/>
            <p:cNvGrpSpPr/>
            <p:nvPr/>
          </p:nvGrpSpPr>
          <p:grpSpPr>
            <a:xfrm flipH="1">
              <a:off x="7041817" y="206785"/>
              <a:ext cx="1570996" cy="2011640"/>
              <a:chOff x="2029950" y="1082000"/>
              <a:chExt cx="701400" cy="902000"/>
            </a:xfrm>
          </p:grpSpPr>
          <p:sp>
            <p:nvSpPr>
              <p:cNvPr id="2130" name="Google Shape;2130;p50"/>
              <p:cNvSpPr/>
              <p:nvPr/>
            </p:nvSpPr>
            <p:spPr>
              <a:xfrm>
                <a:off x="2084650" y="1204350"/>
                <a:ext cx="646700" cy="77332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0933" extrusionOk="0">
                    <a:moveTo>
                      <a:pt x="15077" y="0"/>
                    </a:moveTo>
                    <a:lnTo>
                      <a:pt x="2493" y="3435"/>
                    </a:lnTo>
                    <a:lnTo>
                      <a:pt x="305" y="7629"/>
                    </a:lnTo>
                    <a:cubicBezTo>
                      <a:pt x="62" y="8146"/>
                      <a:pt x="1" y="8724"/>
                      <a:pt x="153" y="9271"/>
                    </a:cubicBezTo>
                    <a:lnTo>
                      <a:pt x="5594" y="29271"/>
                    </a:lnTo>
                    <a:cubicBezTo>
                      <a:pt x="5873" y="30261"/>
                      <a:pt x="6788" y="30933"/>
                      <a:pt x="7790" y="30933"/>
                    </a:cubicBezTo>
                    <a:cubicBezTo>
                      <a:pt x="7988" y="30933"/>
                      <a:pt x="8190" y="30907"/>
                      <a:pt x="8390" y="30852"/>
                    </a:cubicBezTo>
                    <a:lnTo>
                      <a:pt x="23953" y="26596"/>
                    </a:lnTo>
                    <a:cubicBezTo>
                      <a:pt x="25138" y="26262"/>
                      <a:pt x="25868" y="25016"/>
                      <a:pt x="25533" y="23830"/>
                    </a:cubicBezTo>
                    <a:lnTo>
                      <a:pt x="20062" y="3830"/>
                    </a:lnTo>
                    <a:cubicBezTo>
                      <a:pt x="19910" y="3283"/>
                      <a:pt x="19576" y="2827"/>
                      <a:pt x="19089" y="2523"/>
                    </a:cubicBezTo>
                    <a:lnTo>
                      <a:pt x="150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1" name="Google Shape;2131;p50"/>
              <p:cNvSpPr/>
              <p:nvPr/>
            </p:nvSpPr>
            <p:spPr>
              <a:xfrm>
                <a:off x="2084650" y="1246125"/>
                <a:ext cx="646700" cy="7315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262" extrusionOk="0">
                    <a:moveTo>
                      <a:pt x="17752" y="1"/>
                    </a:moveTo>
                    <a:lnTo>
                      <a:pt x="1034" y="4591"/>
                    </a:lnTo>
                    <a:lnTo>
                      <a:pt x="305" y="5989"/>
                    </a:ln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873" y="28590"/>
                      <a:pt x="6788" y="29262"/>
                      <a:pt x="7790" y="29262"/>
                    </a:cubicBezTo>
                    <a:cubicBezTo>
                      <a:pt x="7988" y="29262"/>
                      <a:pt x="8190" y="29236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2" name="Google Shape;2132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4347" y="21247"/>
                    </a:lnTo>
                    <a:lnTo>
                      <a:pt x="24256" y="1580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3" name="Google Shape;2133;p50"/>
              <p:cNvSpPr/>
              <p:nvPr/>
            </p:nvSpPr>
            <p:spPr>
              <a:xfrm>
                <a:off x="2029950" y="1084250"/>
                <a:ext cx="521300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061" extrusionOk="0">
                    <a:moveTo>
                      <a:pt x="19329" y="0"/>
                    </a:moveTo>
                    <a:cubicBezTo>
                      <a:pt x="19259" y="0"/>
                      <a:pt x="19189" y="11"/>
                      <a:pt x="19119" y="32"/>
                    </a:cubicBezTo>
                    <a:lnTo>
                      <a:pt x="639" y="5078"/>
                    </a:lnTo>
                    <a:cubicBezTo>
                      <a:pt x="244" y="5169"/>
                      <a:pt x="0" y="5594"/>
                      <a:pt x="122" y="5989"/>
                    </a:cubicBezTo>
                    <a:lnTo>
                      <a:pt x="791" y="8512"/>
                    </a:lnTo>
                    <a:cubicBezTo>
                      <a:pt x="891" y="8838"/>
                      <a:pt x="1198" y="9060"/>
                      <a:pt x="1524" y="9060"/>
                    </a:cubicBezTo>
                    <a:cubicBezTo>
                      <a:pt x="1593" y="9060"/>
                      <a:pt x="1664" y="9050"/>
                      <a:pt x="1733" y="9029"/>
                    </a:cubicBezTo>
                    <a:lnTo>
                      <a:pt x="20214" y="3983"/>
                    </a:lnTo>
                    <a:cubicBezTo>
                      <a:pt x="20609" y="3892"/>
                      <a:pt x="20852" y="3467"/>
                      <a:pt x="20730" y="3071"/>
                    </a:cubicBezTo>
                    <a:lnTo>
                      <a:pt x="20062" y="549"/>
                    </a:lnTo>
                    <a:cubicBezTo>
                      <a:pt x="19961" y="223"/>
                      <a:pt x="19655" y="0"/>
                      <a:pt x="19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4" name="Google Shape;2134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5" name="Google Shape;2135;p5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extrusionOk="0">
                    <a:moveTo>
                      <a:pt x="19940" y="1"/>
                    </a:moveTo>
                    <a:lnTo>
                      <a:pt x="0" y="5442"/>
                    </a:lnTo>
                    <a:lnTo>
                      <a:pt x="335" y="6627"/>
                    </a:lnTo>
                    <a:lnTo>
                      <a:pt x="20274" y="1186"/>
                    </a:lnTo>
                    <a:lnTo>
                      <a:pt x="199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6" name="Google Shape;2136;p5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extrusionOk="0">
                    <a:moveTo>
                      <a:pt x="19940" y="0"/>
                    </a:moveTo>
                    <a:lnTo>
                      <a:pt x="0" y="5441"/>
                    </a:lnTo>
                    <a:lnTo>
                      <a:pt x="304" y="6626"/>
                    </a:lnTo>
                    <a:lnTo>
                      <a:pt x="20244" y="1185"/>
                    </a:lnTo>
                    <a:lnTo>
                      <a:pt x="199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7" name="Google Shape;2137;p5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extrusionOk="0">
                    <a:moveTo>
                      <a:pt x="14985" y="1"/>
                    </a:moveTo>
                    <a:lnTo>
                      <a:pt x="0" y="4104"/>
                    </a:lnTo>
                    <a:lnTo>
                      <a:pt x="2675" y="13891"/>
                    </a:lnTo>
                    <a:lnTo>
                      <a:pt x="17660" y="9788"/>
                    </a:lnTo>
                    <a:lnTo>
                      <a:pt x="14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8" name="Google Shape;2138;p5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extrusionOk="0">
                    <a:moveTo>
                      <a:pt x="3162" y="1"/>
                    </a:move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lnTo>
                      <a:pt x="6627" y="2007"/>
                    </a:lnTo>
                    <a:lnTo>
                      <a:pt x="3892" y="2736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9" name="Google Shape;2139;p50"/>
              <p:cNvSpPr/>
              <p:nvPr/>
            </p:nvSpPr>
            <p:spPr>
              <a:xfrm>
                <a:off x="2162925" y="1334275"/>
                <a:ext cx="5550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31" extrusionOk="0">
                    <a:moveTo>
                      <a:pt x="1733" y="1"/>
                    </a:move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ubicBezTo>
                      <a:pt x="158" y="1522"/>
                      <a:pt x="583" y="1831"/>
                      <a:pt x="1056" y="1831"/>
                    </a:cubicBezTo>
                    <a:cubicBezTo>
                      <a:pt x="1149" y="1831"/>
                      <a:pt x="1243" y="1819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0" name="Google Shape;2140;p50"/>
              <p:cNvSpPr/>
              <p:nvPr/>
            </p:nvSpPr>
            <p:spPr>
              <a:xfrm>
                <a:off x="2318700" y="1860725"/>
                <a:ext cx="577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081" extrusionOk="0">
                    <a:moveTo>
                      <a:pt x="1151" y="0"/>
                    </a:moveTo>
                    <a:cubicBezTo>
                      <a:pt x="1062" y="0"/>
                      <a:pt x="972" y="12"/>
                      <a:pt x="882" y="37"/>
                    </a:cubicBezTo>
                    <a:cubicBezTo>
                      <a:pt x="305" y="189"/>
                      <a:pt x="1" y="767"/>
                      <a:pt x="153" y="1314"/>
                    </a:cubicBezTo>
                    <a:cubicBezTo>
                      <a:pt x="280" y="1771"/>
                      <a:pt x="683" y="2080"/>
                      <a:pt x="1150" y="2080"/>
                    </a:cubicBezTo>
                    <a:cubicBezTo>
                      <a:pt x="1241" y="2080"/>
                      <a:pt x="1335" y="2068"/>
                      <a:pt x="1429" y="2043"/>
                    </a:cubicBezTo>
                    <a:cubicBezTo>
                      <a:pt x="1976" y="1891"/>
                      <a:pt x="2311" y="1314"/>
                      <a:pt x="2159" y="767"/>
                    </a:cubicBezTo>
                    <a:cubicBezTo>
                      <a:pt x="2032" y="309"/>
                      <a:pt x="1607" y="0"/>
                      <a:pt x="1151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1" name="Google Shape;2141;p50"/>
              <p:cNvSpPr/>
              <p:nvPr/>
            </p:nvSpPr>
            <p:spPr>
              <a:xfrm>
                <a:off x="2484350" y="1887325"/>
                <a:ext cx="5475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05" extrusionOk="0">
                    <a:moveTo>
                      <a:pt x="1152" y="0"/>
                    </a:moveTo>
                    <a:cubicBezTo>
                      <a:pt x="1063" y="0"/>
                      <a:pt x="972" y="12"/>
                      <a:pt x="882" y="37"/>
                    </a:cubicBezTo>
                    <a:cubicBezTo>
                      <a:pt x="335" y="189"/>
                      <a:pt x="1" y="767"/>
                      <a:pt x="153" y="1314"/>
                    </a:cubicBezTo>
                    <a:cubicBezTo>
                      <a:pt x="153" y="1344"/>
                      <a:pt x="153" y="1374"/>
                      <a:pt x="183" y="1405"/>
                    </a:cubicBezTo>
                    <a:lnTo>
                      <a:pt x="2189" y="858"/>
                    </a:lnTo>
                    <a:cubicBezTo>
                      <a:pt x="2159" y="827"/>
                      <a:pt x="2159" y="797"/>
                      <a:pt x="2159" y="767"/>
                    </a:cubicBezTo>
                    <a:cubicBezTo>
                      <a:pt x="2032" y="309"/>
                      <a:pt x="1607" y="0"/>
                      <a:pt x="1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2" name="Google Shape;2142;p50"/>
              <p:cNvSpPr/>
              <p:nvPr/>
            </p:nvSpPr>
            <p:spPr>
              <a:xfrm>
                <a:off x="2589225" y="1731700"/>
                <a:ext cx="547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10" extrusionOk="0">
                    <a:moveTo>
                      <a:pt x="1855" y="1"/>
                    </a:moveTo>
                    <a:lnTo>
                      <a:pt x="1" y="517"/>
                    </a:lnTo>
                    <a:cubicBezTo>
                      <a:pt x="1" y="669"/>
                      <a:pt x="1" y="791"/>
                      <a:pt x="31" y="943"/>
                    </a:cubicBezTo>
                    <a:cubicBezTo>
                      <a:pt x="158" y="1400"/>
                      <a:pt x="583" y="1709"/>
                      <a:pt x="1038" y="1709"/>
                    </a:cubicBezTo>
                    <a:cubicBezTo>
                      <a:pt x="1128" y="1709"/>
                      <a:pt x="1218" y="1697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3" name="Google Shape;2143;p50"/>
              <p:cNvSpPr/>
              <p:nvPr/>
            </p:nvSpPr>
            <p:spPr>
              <a:xfrm>
                <a:off x="2402300" y="1323425"/>
                <a:ext cx="555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773" extrusionOk="0">
                    <a:moveTo>
                      <a:pt x="1165" y="1"/>
                    </a:moveTo>
                    <a:cubicBezTo>
                      <a:pt x="1072" y="1"/>
                      <a:pt x="976" y="13"/>
                      <a:pt x="882" y="40"/>
                    </a:cubicBezTo>
                    <a:cubicBezTo>
                      <a:pt x="335" y="192"/>
                      <a:pt x="0" y="739"/>
                      <a:pt x="152" y="1316"/>
                    </a:cubicBezTo>
                    <a:cubicBezTo>
                      <a:pt x="213" y="1499"/>
                      <a:pt x="304" y="1650"/>
                      <a:pt x="426" y="1772"/>
                    </a:cubicBezTo>
                    <a:lnTo>
                      <a:pt x="2158" y="1316"/>
                    </a:lnTo>
                    <a:cubicBezTo>
                      <a:pt x="2219" y="1134"/>
                      <a:pt x="2219" y="951"/>
                      <a:pt x="2158" y="769"/>
                    </a:cubicBezTo>
                    <a:cubicBezTo>
                      <a:pt x="2033" y="291"/>
                      <a:pt x="1616" y="1"/>
                      <a:pt x="1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4" name="Google Shape;2144;p50"/>
              <p:cNvSpPr/>
              <p:nvPr/>
            </p:nvSpPr>
            <p:spPr>
              <a:xfrm>
                <a:off x="2084650" y="1204350"/>
                <a:ext cx="646700" cy="779650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31186" fill="none" extrusionOk="0">
                    <a:moveTo>
                      <a:pt x="23953" y="26596"/>
                    </a:moveTo>
                    <a:lnTo>
                      <a:pt x="8390" y="30852"/>
                    </a:lnTo>
                    <a:cubicBezTo>
                      <a:pt x="7174" y="31186"/>
                      <a:pt x="5928" y="30456"/>
                      <a:pt x="5594" y="29271"/>
                    </a:cubicBezTo>
                    <a:lnTo>
                      <a:pt x="153" y="9271"/>
                    </a:lnTo>
                    <a:cubicBezTo>
                      <a:pt x="1" y="8724"/>
                      <a:pt x="62" y="8146"/>
                      <a:pt x="305" y="7629"/>
                    </a:cubicBezTo>
                    <a:lnTo>
                      <a:pt x="2493" y="3435"/>
                    </a:lnTo>
                    <a:lnTo>
                      <a:pt x="15077" y="0"/>
                    </a:lnTo>
                    <a:lnTo>
                      <a:pt x="19089" y="2523"/>
                    </a:lnTo>
                    <a:cubicBezTo>
                      <a:pt x="19576" y="2827"/>
                      <a:pt x="19910" y="3283"/>
                      <a:pt x="20062" y="3830"/>
                    </a:cubicBezTo>
                    <a:lnTo>
                      <a:pt x="25533" y="23830"/>
                    </a:lnTo>
                    <a:cubicBezTo>
                      <a:pt x="25868" y="25016"/>
                      <a:pt x="25138" y="26262"/>
                      <a:pt x="23953" y="2659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5" name="Google Shape;2145;p50"/>
              <p:cNvSpPr/>
              <p:nvPr/>
            </p:nvSpPr>
            <p:spPr>
              <a:xfrm>
                <a:off x="2029950" y="1082000"/>
                <a:ext cx="5213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9241" fill="none" extrusionOk="0">
                    <a:moveTo>
                      <a:pt x="20214" y="4073"/>
                    </a:moveTo>
                    <a:lnTo>
                      <a:pt x="1733" y="9119"/>
                    </a:lnTo>
                    <a:cubicBezTo>
                      <a:pt x="1338" y="9241"/>
                      <a:pt x="912" y="8997"/>
                      <a:pt x="791" y="8602"/>
                    </a:cubicBezTo>
                    <a:lnTo>
                      <a:pt x="122" y="6079"/>
                    </a:lnTo>
                    <a:cubicBezTo>
                      <a:pt x="0" y="5684"/>
                      <a:pt x="244" y="5259"/>
                      <a:pt x="639" y="5168"/>
                    </a:cubicBezTo>
                    <a:lnTo>
                      <a:pt x="19119" y="122"/>
                    </a:lnTo>
                    <a:cubicBezTo>
                      <a:pt x="19514" y="0"/>
                      <a:pt x="19940" y="244"/>
                      <a:pt x="20062" y="639"/>
                    </a:cubicBezTo>
                    <a:lnTo>
                      <a:pt x="20730" y="3161"/>
                    </a:lnTo>
                    <a:cubicBezTo>
                      <a:pt x="20852" y="3557"/>
                      <a:pt x="20609" y="3982"/>
                      <a:pt x="20214" y="40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6" name="Google Shape;2146;p50"/>
              <p:cNvSpPr/>
              <p:nvPr/>
            </p:nvSpPr>
            <p:spPr>
              <a:xfrm>
                <a:off x="2093025" y="1319075"/>
                <a:ext cx="606400" cy="531200"/>
              </a:xfrm>
              <a:custGeom>
                <a:avLst/>
                <a:gdLst/>
                <a:ahLst/>
                <a:cxnLst/>
                <a:rect l="l" t="t" r="r" b="b"/>
                <a:pathLst>
                  <a:path w="24256" h="21248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4256" y="15806"/>
                    </a:lnTo>
                    <a:lnTo>
                      <a:pt x="4347" y="212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7" name="Google Shape;2147;p50"/>
              <p:cNvSpPr/>
              <p:nvPr/>
            </p:nvSpPr>
            <p:spPr>
              <a:xfrm>
                <a:off x="2093025" y="1319075"/>
                <a:ext cx="506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6627" fill="none" extrusionOk="0">
                    <a:moveTo>
                      <a:pt x="0" y="5442"/>
                    </a:moveTo>
                    <a:lnTo>
                      <a:pt x="19940" y="1"/>
                    </a:lnTo>
                    <a:lnTo>
                      <a:pt x="20274" y="1186"/>
                    </a:lnTo>
                    <a:lnTo>
                      <a:pt x="335" y="662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8" name="Google Shape;2148;p50"/>
              <p:cNvSpPr/>
              <p:nvPr/>
            </p:nvSpPr>
            <p:spPr>
              <a:xfrm>
                <a:off x="2193325" y="1684600"/>
                <a:ext cx="50610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6627" fill="none" extrusionOk="0">
                    <a:moveTo>
                      <a:pt x="0" y="5441"/>
                    </a:moveTo>
                    <a:lnTo>
                      <a:pt x="19940" y="0"/>
                    </a:lnTo>
                    <a:lnTo>
                      <a:pt x="20244" y="1185"/>
                    </a:lnTo>
                    <a:lnTo>
                      <a:pt x="304" y="66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9" name="Google Shape;2149;p50"/>
              <p:cNvSpPr/>
              <p:nvPr/>
            </p:nvSpPr>
            <p:spPr>
              <a:xfrm>
                <a:off x="2175850" y="1411025"/>
                <a:ext cx="44152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13892" fill="none" extrusionOk="0">
                    <a:moveTo>
                      <a:pt x="0" y="4104"/>
                    </a:moveTo>
                    <a:lnTo>
                      <a:pt x="14985" y="1"/>
                    </a:lnTo>
                    <a:lnTo>
                      <a:pt x="17660" y="9788"/>
                    </a:lnTo>
                    <a:lnTo>
                      <a:pt x="2675" y="138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0" name="Google Shape;2150;p50"/>
              <p:cNvSpPr/>
              <p:nvPr/>
            </p:nvSpPr>
            <p:spPr>
              <a:xfrm>
                <a:off x="2309575" y="1497650"/>
                <a:ext cx="174050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6962" fill="none" extrusionOk="0">
                    <a:moveTo>
                      <a:pt x="6627" y="2007"/>
                    </a:moveTo>
                    <a:lnTo>
                      <a:pt x="3892" y="2736"/>
                    </a:lnTo>
                    <a:lnTo>
                      <a:pt x="3162" y="1"/>
                    </a:lnTo>
                    <a:lnTo>
                      <a:pt x="1977" y="335"/>
                    </a:lnTo>
                    <a:lnTo>
                      <a:pt x="2737" y="3071"/>
                    </a:lnTo>
                    <a:lnTo>
                      <a:pt x="1" y="3800"/>
                    </a:lnTo>
                    <a:lnTo>
                      <a:pt x="305" y="4986"/>
                    </a:lnTo>
                    <a:lnTo>
                      <a:pt x="3041" y="4226"/>
                    </a:lnTo>
                    <a:lnTo>
                      <a:pt x="3800" y="6961"/>
                    </a:lnTo>
                    <a:lnTo>
                      <a:pt x="4955" y="6657"/>
                    </a:lnTo>
                    <a:lnTo>
                      <a:pt x="4226" y="3922"/>
                    </a:lnTo>
                    <a:lnTo>
                      <a:pt x="6962" y="31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1" name="Google Shape;2151;p50"/>
              <p:cNvSpPr/>
              <p:nvPr/>
            </p:nvSpPr>
            <p:spPr>
              <a:xfrm>
                <a:off x="2084650" y="1246125"/>
                <a:ext cx="646700" cy="737875"/>
              </a:xfrm>
              <a:custGeom>
                <a:avLst/>
                <a:gdLst/>
                <a:ahLst/>
                <a:cxnLst/>
                <a:rect l="l" t="t" r="r" b="b"/>
                <a:pathLst>
                  <a:path w="25868" h="29515" fill="none" extrusionOk="0">
                    <a:moveTo>
                      <a:pt x="305" y="5989"/>
                    </a:moveTo>
                    <a:cubicBezTo>
                      <a:pt x="62" y="6475"/>
                      <a:pt x="1" y="7053"/>
                      <a:pt x="153" y="7600"/>
                    </a:cubicBezTo>
                    <a:lnTo>
                      <a:pt x="5594" y="27600"/>
                    </a:lnTo>
                    <a:cubicBezTo>
                      <a:pt x="5928" y="28785"/>
                      <a:pt x="7174" y="29515"/>
                      <a:pt x="8390" y="29181"/>
                    </a:cubicBezTo>
                    <a:lnTo>
                      <a:pt x="23953" y="24925"/>
                    </a:lnTo>
                    <a:cubicBezTo>
                      <a:pt x="25138" y="24591"/>
                      <a:pt x="25868" y="23345"/>
                      <a:pt x="25533" y="22159"/>
                    </a:cubicBezTo>
                    <a:lnTo>
                      <a:pt x="20062" y="2159"/>
                    </a:lnTo>
                    <a:cubicBezTo>
                      <a:pt x="19910" y="1612"/>
                      <a:pt x="19576" y="1156"/>
                      <a:pt x="19089" y="852"/>
                    </a:cubicBezTo>
                    <a:lnTo>
                      <a:pt x="17752" y="1"/>
                    </a:lnTo>
                    <a:lnTo>
                      <a:pt x="1034" y="45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2" name="Google Shape;2152;p50"/>
              <p:cNvSpPr/>
              <p:nvPr/>
            </p:nvSpPr>
            <p:spPr>
              <a:xfrm>
                <a:off x="2162925" y="1334275"/>
                <a:ext cx="5550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46" fill="none" extrusionOk="0">
                    <a:moveTo>
                      <a:pt x="31" y="1065"/>
                    </a:moveTo>
                    <a:cubicBezTo>
                      <a:pt x="183" y="1612"/>
                      <a:pt x="761" y="1946"/>
                      <a:pt x="1338" y="1794"/>
                    </a:cubicBezTo>
                    <a:cubicBezTo>
                      <a:pt x="1885" y="1642"/>
                      <a:pt x="2219" y="1065"/>
                      <a:pt x="2068" y="517"/>
                    </a:cubicBezTo>
                    <a:cubicBezTo>
                      <a:pt x="2007" y="305"/>
                      <a:pt x="1885" y="122"/>
                      <a:pt x="1733" y="1"/>
                    </a:cubicBezTo>
                    <a:lnTo>
                      <a:pt x="61" y="457"/>
                    </a:lnTo>
                    <a:cubicBezTo>
                      <a:pt x="1" y="639"/>
                      <a:pt x="1" y="852"/>
                      <a:pt x="31" y="106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3" name="Google Shape;2153;p50"/>
              <p:cNvSpPr/>
              <p:nvPr/>
            </p:nvSpPr>
            <p:spPr>
              <a:xfrm>
                <a:off x="2318700" y="1857850"/>
                <a:ext cx="577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fill="none" extrusionOk="0">
                    <a:moveTo>
                      <a:pt x="2159" y="882"/>
                    </a:moveTo>
                    <a:cubicBezTo>
                      <a:pt x="2311" y="1429"/>
                      <a:pt x="1976" y="2006"/>
                      <a:pt x="1429" y="2158"/>
                    </a:cubicBezTo>
                    <a:cubicBezTo>
                      <a:pt x="852" y="2310"/>
                      <a:pt x="305" y="1976"/>
                      <a:pt x="153" y="1429"/>
                    </a:cubicBezTo>
                    <a:cubicBezTo>
                      <a:pt x="1" y="882"/>
                      <a:pt x="305" y="304"/>
                      <a:pt x="882" y="152"/>
                    </a:cubicBezTo>
                    <a:cubicBezTo>
                      <a:pt x="1429" y="0"/>
                      <a:pt x="2007" y="335"/>
                      <a:pt x="2159" y="8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4" name="Google Shape;2154;p50"/>
              <p:cNvSpPr/>
              <p:nvPr/>
            </p:nvSpPr>
            <p:spPr>
              <a:xfrm>
                <a:off x="2484350" y="1884450"/>
                <a:ext cx="547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20" fill="none" extrusionOk="0">
                    <a:moveTo>
                      <a:pt x="882" y="152"/>
                    </a:moveTo>
                    <a:cubicBezTo>
                      <a:pt x="335" y="304"/>
                      <a:pt x="1" y="882"/>
                      <a:pt x="153" y="1429"/>
                    </a:cubicBezTo>
                    <a:cubicBezTo>
                      <a:pt x="153" y="1459"/>
                      <a:pt x="153" y="1489"/>
                      <a:pt x="183" y="1520"/>
                    </a:cubicBezTo>
                    <a:lnTo>
                      <a:pt x="2189" y="973"/>
                    </a:lnTo>
                    <a:cubicBezTo>
                      <a:pt x="2159" y="942"/>
                      <a:pt x="2159" y="912"/>
                      <a:pt x="2159" y="882"/>
                    </a:cubicBezTo>
                    <a:cubicBezTo>
                      <a:pt x="2007" y="334"/>
                      <a:pt x="1430" y="0"/>
                      <a:pt x="882" y="1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5" name="Google Shape;2155;p50"/>
              <p:cNvSpPr/>
              <p:nvPr/>
            </p:nvSpPr>
            <p:spPr>
              <a:xfrm>
                <a:off x="2589225" y="1731700"/>
                <a:ext cx="547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25" fill="none" extrusionOk="0">
                    <a:moveTo>
                      <a:pt x="1" y="517"/>
                    </a:moveTo>
                    <a:cubicBezTo>
                      <a:pt x="1" y="669"/>
                      <a:pt x="1" y="791"/>
                      <a:pt x="31" y="943"/>
                    </a:cubicBezTo>
                    <a:cubicBezTo>
                      <a:pt x="183" y="1490"/>
                      <a:pt x="760" y="1824"/>
                      <a:pt x="1308" y="1672"/>
                    </a:cubicBezTo>
                    <a:cubicBezTo>
                      <a:pt x="1855" y="1520"/>
                      <a:pt x="2189" y="943"/>
                      <a:pt x="2037" y="396"/>
                    </a:cubicBezTo>
                    <a:cubicBezTo>
                      <a:pt x="2007" y="244"/>
                      <a:pt x="1946" y="122"/>
                      <a:pt x="185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6" name="Google Shape;2156;p50"/>
              <p:cNvSpPr/>
              <p:nvPr/>
            </p:nvSpPr>
            <p:spPr>
              <a:xfrm>
                <a:off x="2402300" y="1320600"/>
                <a:ext cx="555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86" fill="none" extrusionOk="0">
                    <a:moveTo>
                      <a:pt x="2158" y="1429"/>
                    </a:moveTo>
                    <a:cubicBezTo>
                      <a:pt x="2219" y="1247"/>
                      <a:pt x="2219" y="1064"/>
                      <a:pt x="2158" y="882"/>
                    </a:cubicBezTo>
                    <a:cubicBezTo>
                      <a:pt x="2006" y="305"/>
                      <a:pt x="1429" y="1"/>
                      <a:pt x="882" y="153"/>
                    </a:cubicBezTo>
                    <a:cubicBezTo>
                      <a:pt x="335" y="305"/>
                      <a:pt x="0" y="852"/>
                      <a:pt x="152" y="1429"/>
                    </a:cubicBezTo>
                    <a:cubicBezTo>
                      <a:pt x="213" y="1612"/>
                      <a:pt x="304" y="1763"/>
                      <a:pt x="426" y="188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5" name="Google Shape;2162;p51">
            <a:extLst>
              <a:ext uri="{FF2B5EF4-FFF2-40B4-BE49-F238E27FC236}">
                <a16:creationId xmlns:a16="http://schemas.microsoft.com/office/drawing/2014/main" id="{F7C8379A-9AC8-4E34-A18D-EEC916582A4C}"/>
              </a:ext>
            </a:extLst>
          </p:cNvPr>
          <p:cNvSpPr txBox="1"/>
          <p:nvPr/>
        </p:nvSpPr>
        <p:spPr>
          <a:xfrm>
            <a:off x="506729" y="3793639"/>
            <a:ext cx="7924707" cy="92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ISNULL() method is used to replace all the null values with 0.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COALESCE() method provides the same result as ISNULL() method.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F3C28FC-040D-4437-9231-1D6871B25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6"/>
    </mc:Choice>
    <mc:Fallback xmlns="">
      <p:transition spd="slow" advTm="2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1"/>
          <p:cNvSpPr/>
          <p:nvPr/>
        </p:nvSpPr>
        <p:spPr>
          <a:xfrm>
            <a:off x="1085153" y="3786387"/>
            <a:ext cx="284889" cy="2798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2" name="Google Shape;1252;p41"/>
          <p:cNvSpPr txBox="1">
            <a:spLocks noGrp="1"/>
          </p:cNvSpPr>
          <p:nvPr>
            <p:ph type="title"/>
          </p:nvPr>
        </p:nvSpPr>
        <p:spPr>
          <a:xfrm>
            <a:off x="1128563" y="297931"/>
            <a:ext cx="6410853" cy="9694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When Covid-19 First Reported And The Tracking end Date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54" name="Google Shape;1254;p41"/>
          <p:cNvSpPr txBox="1"/>
          <p:nvPr/>
        </p:nvSpPr>
        <p:spPr>
          <a:xfrm>
            <a:off x="1443317" y="3727619"/>
            <a:ext cx="23682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End 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r>
              <a:rPr lang="en-IN" sz="1600" baseline="30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I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June 2021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5" name="Google Shape;1255;p41"/>
          <p:cNvSpPr txBox="1"/>
          <p:nvPr/>
        </p:nvSpPr>
        <p:spPr>
          <a:xfrm>
            <a:off x="963794" y="3152572"/>
            <a:ext cx="2458694" cy="33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8" name="Google Shape;1258;p41"/>
          <p:cNvSpPr/>
          <p:nvPr/>
        </p:nvSpPr>
        <p:spPr>
          <a:xfrm>
            <a:off x="7224127" y="3348225"/>
            <a:ext cx="549831" cy="52790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9" name="Google Shape;1259;p41"/>
          <p:cNvSpPr txBox="1"/>
          <p:nvPr/>
        </p:nvSpPr>
        <p:spPr>
          <a:xfrm>
            <a:off x="4739217" y="3729495"/>
            <a:ext cx="2924339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Start Date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r>
              <a:rPr lang="en-IN" sz="1600" baseline="30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I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January 2020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0" name="Google Shape;1260;p41"/>
          <p:cNvSpPr txBox="1"/>
          <p:nvPr/>
        </p:nvSpPr>
        <p:spPr>
          <a:xfrm>
            <a:off x="4156657" y="3168619"/>
            <a:ext cx="86348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2020</a:t>
            </a:r>
            <a:endParaRPr sz="1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5" name="Google Shape;1355;p41"/>
          <p:cNvSpPr/>
          <p:nvPr/>
        </p:nvSpPr>
        <p:spPr>
          <a:xfrm>
            <a:off x="1141905" y="3525475"/>
            <a:ext cx="183000" cy="183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7" name="Google Shape;1357;p41"/>
          <p:cNvSpPr/>
          <p:nvPr/>
        </p:nvSpPr>
        <p:spPr>
          <a:xfrm>
            <a:off x="4464424" y="3524689"/>
            <a:ext cx="1830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58" name="Google Shape;1358;p41"/>
          <p:cNvCxnSpPr>
            <a:cxnSpLocks/>
            <a:stCxn id="1355" idx="3"/>
            <a:endCxn id="1357" idx="1"/>
          </p:cNvCxnSpPr>
          <p:nvPr/>
        </p:nvCxnSpPr>
        <p:spPr>
          <a:xfrm flipV="1">
            <a:off x="1324905" y="3616189"/>
            <a:ext cx="3139519" cy="7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41"/>
          <p:cNvCxnSpPr>
            <a:cxnSpLocks/>
            <a:stCxn id="1357" idx="3"/>
            <a:endCxn id="1258" idx="2"/>
          </p:cNvCxnSpPr>
          <p:nvPr/>
        </p:nvCxnSpPr>
        <p:spPr>
          <a:xfrm flipV="1">
            <a:off x="4647424" y="3612179"/>
            <a:ext cx="2576703" cy="40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1" name="Google Shape;1361;p41"/>
          <p:cNvGrpSpPr/>
          <p:nvPr/>
        </p:nvGrpSpPr>
        <p:grpSpPr>
          <a:xfrm>
            <a:off x="7353385" y="3443099"/>
            <a:ext cx="293430" cy="355293"/>
            <a:chOff x="5430482" y="3060326"/>
            <a:chExt cx="245314" cy="341514"/>
          </a:xfrm>
          <a:solidFill>
            <a:schemeClr val="accent2"/>
          </a:solidFill>
        </p:grpSpPr>
        <p:sp>
          <p:nvSpPr>
            <p:cNvPr id="1362" name="Google Shape;1362;p41"/>
            <p:cNvSpPr/>
            <p:nvPr/>
          </p:nvSpPr>
          <p:spPr>
            <a:xfrm>
              <a:off x="5435295" y="3065947"/>
              <a:ext cx="234913" cy="330306"/>
            </a:xfrm>
            <a:custGeom>
              <a:avLst/>
              <a:gdLst/>
              <a:ahLst/>
              <a:cxnLst/>
              <a:rect l="l" t="t" r="r" b="b"/>
              <a:pathLst>
                <a:path w="6979" h="9813" extrusionOk="0">
                  <a:moveTo>
                    <a:pt x="405" y="1"/>
                  </a:moveTo>
                  <a:cubicBezTo>
                    <a:pt x="191" y="1"/>
                    <a:pt x="0" y="167"/>
                    <a:pt x="0" y="382"/>
                  </a:cubicBezTo>
                  <a:lnTo>
                    <a:pt x="0" y="9431"/>
                  </a:lnTo>
                  <a:cubicBezTo>
                    <a:pt x="0" y="9645"/>
                    <a:pt x="191" y="9812"/>
                    <a:pt x="405" y="9812"/>
                  </a:cubicBezTo>
                  <a:lnTo>
                    <a:pt x="6597" y="9812"/>
                  </a:lnTo>
                  <a:cubicBezTo>
                    <a:pt x="6811" y="9812"/>
                    <a:pt x="6978" y="9645"/>
                    <a:pt x="6978" y="9431"/>
                  </a:cubicBezTo>
                  <a:lnTo>
                    <a:pt x="6978" y="382"/>
                  </a:lnTo>
                  <a:cubicBezTo>
                    <a:pt x="6978" y="167"/>
                    <a:pt x="6811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5631668" y="3065947"/>
              <a:ext cx="38541" cy="330306"/>
            </a:xfrm>
            <a:custGeom>
              <a:avLst/>
              <a:gdLst/>
              <a:ahLst/>
              <a:cxnLst/>
              <a:rect l="l" t="t" r="r" b="b"/>
              <a:pathLst>
                <a:path w="1145" h="9813" extrusionOk="0">
                  <a:moveTo>
                    <a:pt x="1" y="1"/>
                  </a:moveTo>
                  <a:cubicBezTo>
                    <a:pt x="215" y="1"/>
                    <a:pt x="406" y="167"/>
                    <a:pt x="406" y="382"/>
                  </a:cubicBezTo>
                  <a:lnTo>
                    <a:pt x="406" y="9431"/>
                  </a:lnTo>
                  <a:cubicBezTo>
                    <a:pt x="406" y="9645"/>
                    <a:pt x="215" y="9812"/>
                    <a:pt x="1" y="9812"/>
                  </a:cubicBezTo>
                  <a:lnTo>
                    <a:pt x="763" y="9812"/>
                  </a:lnTo>
                  <a:cubicBezTo>
                    <a:pt x="977" y="9812"/>
                    <a:pt x="1144" y="9645"/>
                    <a:pt x="1144" y="9431"/>
                  </a:cubicBezTo>
                  <a:lnTo>
                    <a:pt x="1144" y="382"/>
                  </a:lnTo>
                  <a:cubicBezTo>
                    <a:pt x="1144" y="167"/>
                    <a:pt x="97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5460944" y="3089206"/>
              <a:ext cx="184389" cy="280590"/>
            </a:xfrm>
            <a:custGeom>
              <a:avLst/>
              <a:gdLst/>
              <a:ahLst/>
              <a:cxnLst/>
              <a:rect l="l" t="t" r="r" b="b"/>
              <a:pathLst>
                <a:path w="5478" h="8336" extrusionOk="0">
                  <a:moveTo>
                    <a:pt x="191" y="0"/>
                  </a:moveTo>
                  <a:cubicBezTo>
                    <a:pt x="96" y="0"/>
                    <a:pt x="0" y="95"/>
                    <a:pt x="0" y="214"/>
                  </a:cubicBezTo>
                  <a:lnTo>
                    <a:pt x="0" y="8121"/>
                  </a:lnTo>
                  <a:cubicBezTo>
                    <a:pt x="0" y="8240"/>
                    <a:pt x="72" y="8335"/>
                    <a:pt x="191" y="8335"/>
                  </a:cubicBezTo>
                  <a:lnTo>
                    <a:pt x="5287" y="8335"/>
                  </a:lnTo>
                  <a:cubicBezTo>
                    <a:pt x="5383" y="8335"/>
                    <a:pt x="5478" y="8240"/>
                    <a:pt x="5478" y="8121"/>
                  </a:cubicBezTo>
                  <a:lnTo>
                    <a:pt x="5478" y="214"/>
                  </a:lnTo>
                  <a:cubicBezTo>
                    <a:pt x="5478" y="95"/>
                    <a:pt x="5383" y="0"/>
                    <a:pt x="5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5499417" y="3089206"/>
              <a:ext cx="107443" cy="24067"/>
            </a:xfrm>
            <a:custGeom>
              <a:avLst/>
              <a:gdLst/>
              <a:ahLst/>
              <a:cxnLst/>
              <a:rect l="l" t="t" r="r" b="b"/>
              <a:pathLst>
                <a:path w="3192" h="715" extrusionOk="0">
                  <a:moveTo>
                    <a:pt x="1" y="0"/>
                  </a:moveTo>
                  <a:lnTo>
                    <a:pt x="1" y="500"/>
                  </a:lnTo>
                  <a:cubicBezTo>
                    <a:pt x="1" y="619"/>
                    <a:pt x="72" y="715"/>
                    <a:pt x="191" y="715"/>
                  </a:cubicBezTo>
                  <a:lnTo>
                    <a:pt x="3001" y="715"/>
                  </a:lnTo>
                  <a:cubicBezTo>
                    <a:pt x="3096" y="715"/>
                    <a:pt x="3192" y="619"/>
                    <a:pt x="3192" y="500"/>
                  </a:cubicBezTo>
                  <a:lnTo>
                    <a:pt x="3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5616453" y="3089206"/>
              <a:ext cx="28880" cy="280590"/>
            </a:xfrm>
            <a:custGeom>
              <a:avLst/>
              <a:gdLst/>
              <a:ahLst/>
              <a:cxnLst/>
              <a:rect l="l" t="t" r="r" b="b"/>
              <a:pathLst>
                <a:path w="858" h="8336" extrusionOk="0">
                  <a:moveTo>
                    <a:pt x="0" y="0"/>
                  </a:moveTo>
                  <a:cubicBezTo>
                    <a:pt x="120" y="0"/>
                    <a:pt x="191" y="95"/>
                    <a:pt x="191" y="214"/>
                  </a:cubicBezTo>
                  <a:lnTo>
                    <a:pt x="191" y="8121"/>
                  </a:lnTo>
                  <a:cubicBezTo>
                    <a:pt x="191" y="8240"/>
                    <a:pt x="120" y="8335"/>
                    <a:pt x="0" y="8335"/>
                  </a:cubicBezTo>
                  <a:lnTo>
                    <a:pt x="667" y="8335"/>
                  </a:lnTo>
                  <a:cubicBezTo>
                    <a:pt x="763" y="8335"/>
                    <a:pt x="858" y="8240"/>
                    <a:pt x="858" y="8121"/>
                  </a:cubicBezTo>
                  <a:lnTo>
                    <a:pt x="858" y="214"/>
                  </a:lnTo>
                  <a:cubicBezTo>
                    <a:pt x="858" y="95"/>
                    <a:pt x="763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5498610" y="3065947"/>
              <a:ext cx="108251" cy="31304"/>
            </a:xfrm>
            <a:custGeom>
              <a:avLst/>
              <a:gdLst/>
              <a:ahLst/>
              <a:cxnLst/>
              <a:rect l="l" t="t" r="r" b="b"/>
              <a:pathLst>
                <a:path w="3216" h="930" extrusionOk="0">
                  <a:moveTo>
                    <a:pt x="1" y="1"/>
                  </a:moveTo>
                  <a:lnTo>
                    <a:pt x="1" y="739"/>
                  </a:lnTo>
                  <a:cubicBezTo>
                    <a:pt x="1" y="834"/>
                    <a:pt x="96" y="929"/>
                    <a:pt x="215" y="929"/>
                  </a:cubicBezTo>
                  <a:lnTo>
                    <a:pt x="3025" y="929"/>
                  </a:lnTo>
                  <a:cubicBezTo>
                    <a:pt x="3120" y="929"/>
                    <a:pt x="3216" y="834"/>
                    <a:pt x="3216" y="739"/>
                  </a:cubicBezTo>
                  <a:lnTo>
                    <a:pt x="32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5488209" y="3130877"/>
              <a:ext cx="29688" cy="29688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215" y="0"/>
                  </a:moveTo>
                  <a:cubicBezTo>
                    <a:pt x="95" y="0"/>
                    <a:pt x="0" y="96"/>
                    <a:pt x="0" y="191"/>
                  </a:cubicBezTo>
                  <a:lnTo>
                    <a:pt x="0" y="667"/>
                  </a:lnTo>
                  <a:cubicBezTo>
                    <a:pt x="0" y="786"/>
                    <a:pt x="95" y="882"/>
                    <a:pt x="215" y="882"/>
                  </a:cubicBezTo>
                  <a:lnTo>
                    <a:pt x="691" y="882"/>
                  </a:lnTo>
                  <a:cubicBezTo>
                    <a:pt x="786" y="882"/>
                    <a:pt x="881" y="786"/>
                    <a:pt x="881" y="667"/>
                  </a:cubicBezTo>
                  <a:lnTo>
                    <a:pt x="881" y="191"/>
                  </a:lnTo>
                  <a:cubicBezTo>
                    <a:pt x="881" y="96"/>
                    <a:pt x="786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5496220" y="3130877"/>
              <a:ext cx="21677" cy="29688"/>
            </a:xfrm>
            <a:custGeom>
              <a:avLst/>
              <a:gdLst/>
              <a:ahLst/>
              <a:cxnLst/>
              <a:rect l="l" t="t" r="r" b="b"/>
              <a:pathLst>
                <a:path w="644" h="882" extrusionOk="0">
                  <a:moveTo>
                    <a:pt x="0" y="0"/>
                  </a:moveTo>
                  <a:cubicBezTo>
                    <a:pt x="119" y="0"/>
                    <a:pt x="215" y="96"/>
                    <a:pt x="215" y="191"/>
                  </a:cubicBezTo>
                  <a:lnTo>
                    <a:pt x="215" y="667"/>
                  </a:lnTo>
                  <a:cubicBezTo>
                    <a:pt x="215" y="786"/>
                    <a:pt x="119" y="882"/>
                    <a:pt x="0" y="882"/>
                  </a:cubicBezTo>
                  <a:lnTo>
                    <a:pt x="453" y="882"/>
                  </a:lnTo>
                  <a:cubicBezTo>
                    <a:pt x="548" y="882"/>
                    <a:pt x="643" y="786"/>
                    <a:pt x="643" y="667"/>
                  </a:cubicBezTo>
                  <a:lnTo>
                    <a:pt x="643" y="191"/>
                  </a:lnTo>
                  <a:cubicBezTo>
                    <a:pt x="643" y="96"/>
                    <a:pt x="548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5488209" y="3180559"/>
              <a:ext cx="29688" cy="28914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215" y="1"/>
                  </a:moveTo>
                  <a:cubicBezTo>
                    <a:pt x="95" y="1"/>
                    <a:pt x="0" y="72"/>
                    <a:pt x="0" y="192"/>
                  </a:cubicBezTo>
                  <a:lnTo>
                    <a:pt x="0" y="668"/>
                  </a:lnTo>
                  <a:cubicBezTo>
                    <a:pt x="0" y="763"/>
                    <a:pt x="95" y="858"/>
                    <a:pt x="215" y="858"/>
                  </a:cubicBezTo>
                  <a:lnTo>
                    <a:pt x="691" y="858"/>
                  </a:lnTo>
                  <a:cubicBezTo>
                    <a:pt x="786" y="858"/>
                    <a:pt x="881" y="763"/>
                    <a:pt x="881" y="668"/>
                  </a:cubicBezTo>
                  <a:lnTo>
                    <a:pt x="881" y="192"/>
                  </a:lnTo>
                  <a:cubicBezTo>
                    <a:pt x="881" y="72"/>
                    <a:pt x="786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5496220" y="3180559"/>
              <a:ext cx="21677" cy="28914"/>
            </a:xfrm>
            <a:custGeom>
              <a:avLst/>
              <a:gdLst/>
              <a:ahLst/>
              <a:cxnLst/>
              <a:rect l="l" t="t" r="r" b="b"/>
              <a:pathLst>
                <a:path w="644" h="859" extrusionOk="0">
                  <a:moveTo>
                    <a:pt x="0" y="1"/>
                  </a:moveTo>
                  <a:cubicBezTo>
                    <a:pt x="119" y="1"/>
                    <a:pt x="215" y="72"/>
                    <a:pt x="215" y="192"/>
                  </a:cubicBezTo>
                  <a:lnTo>
                    <a:pt x="215" y="668"/>
                  </a:lnTo>
                  <a:cubicBezTo>
                    <a:pt x="215" y="763"/>
                    <a:pt x="119" y="858"/>
                    <a:pt x="0" y="858"/>
                  </a:cubicBezTo>
                  <a:lnTo>
                    <a:pt x="453" y="858"/>
                  </a:lnTo>
                  <a:cubicBezTo>
                    <a:pt x="548" y="858"/>
                    <a:pt x="643" y="763"/>
                    <a:pt x="643" y="668"/>
                  </a:cubicBezTo>
                  <a:lnTo>
                    <a:pt x="643" y="192"/>
                  </a:lnTo>
                  <a:cubicBezTo>
                    <a:pt x="643" y="72"/>
                    <a:pt x="54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5430482" y="3060326"/>
              <a:ext cx="245314" cy="341514"/>
            </a:xfrm>
            <a:custGeom>
              <a:avLst/>
              <a:gdLst/>
              <a:ahLst/>
              <a:cxnLst/>
              <a:rect l="l" t="t" r="r" b="b"/>
              <a:pathLst>
                <a:path w="7288" h="10146" extrusionOk="0">
                  <a:moveTo>
                    <a:pt x="548" y="1"/>
                  </a:moveTo>
                  <a:cubicBezTo>
                    <a:pt x="239" y="1"/>
                    <a:pt x="1" y="263"/>
                    <a:pt x="1" y="549"/>
                  </a:cubicBezTo>
                  <a:lnTo>
                    <a:pt x="1" y="9598"/>
                  </a:lnTo>
                  <a:cubicBezTo>
                    <a:pt x="1" y="9884"/>
                    <a:pt x="239" y="10146"/>
                    <a:pt x="548" y="10146"/>
                  </a:cubicBezTo>
                  <a:lnTo>
                    <a:pt x="6740" y="10146"/>
                  </a:lnTo>
                  <a:cubicBezTo>
                    <a:pt x="7026" y="10146"/>
                    <a:pt x="7288" y="9884"/>
                    <a:pt x="7288" y="9598"/>
                  </a:cubicBezTo>
                  <a:lnTo>
                    <a:pt x="7288" y="4049"/>
                  </a:lnTo>
                  <a:cubicBezTo>
                    <a:pt x="7288" y="3978"/>
                    <a:pt x="7216" y="3906"/>
                    <a:pt x="7121" y="3906"/>
                  </a:cubicBezTo>
                  <a:cubicBezTo>
                    <a:pt x="7050" y="3906"/>
                    <a:pt x="6978" y="3978"/>
                    <a:pt x="6978" y="4049"/>
                  </a:cubicBezTo>
                  <a:lnTo>
                    <a:pt x="6978" y="9598"/>
                  </a:lnTo>
                  <a:cubicBezTo>
                    <a:pt x="6978" y="9717"/>
                    <a:pt x="6859" y="9836"/>
                    <a:pt x="6740" y="9836"/>
                  </a:cubicBezTo>
                  <a:lnTo>
                    <a:pt x="548" y="9836"/>
                  </a:lnTo>
                  <a:cubicBezTo>
                    <a:pt x="405" y="9836"/>
                    <a:pt x="286" y="9717"/>
                    <a:pt x="286" y="9598"/>
                  </a:cubicBezTo>
                  <a:lnTo>
                    <a:pt x="286" y="549"/>
                  </a:lnTo>
                  <a:cubicBezTo>
                    <a:pt x="286" y="429"/>
                    <a:pt x="405" y="310"/>
                    <a:pt x="548" y="310"/>
                  </a:cubicBezTo>
                  <a:lnTo>
                    <a:pt x="1882" y="310"/>
                  </a:lnTo>
                  <a:lnTo>
                    <a:pt x="1882" y="715"/>
                  </a:lnTo>
                  <a:lnTo>
                    <a:pt x="1096" y="715"/>
                  </a:lnTo>
                  <a:cubicBezTo>
                    <a:pt x="905" y="715"/>
                    <a:pt x="739" y="882"/>
                    <a:pt x="739" y="1072"/>
                  </a:cubicBezTo>
                  <a:lnTo>
                    <a:pt x="739" y="6431"/>
                  </a:lnTo>
                  <a:cubicBezTo>
                    <a:pt x="739" y="6502"/>
                    <a:pt x="810" y="6574"/>
                    <a:pt x="905" y="6574"/>
                  </a:cubicBezTo>
                  <a:cubicBezTo>
                    <a:pt x="977" y="6574"/>
                    <a:pt x="1048" y="6502"/>
                    <a:pt x="1048" y="6431"/>
                  </a:cubicBezTo>
                  <a:lnTo>
                    <a:pt x="1048" y="1072"/>
                  </a:lnTo>
                  <a:cubicBezTo>
                    <a:pt x="1048" y="1025"/>
                    <a:pt x="1072" y="1001"/>
                    <a:pt x="1096" y="1001"/>
                  </a:cubicBezTo>
                  <a:lnTo>
                    <a:pt x="1906" y="1001"/>
                  </a:lnTo>
                  <a:cubicBezTo>
                    <a:pt x="1953" y="1144"/>
                    <a:pt x="2072" y="1239"/>
                    <a:pt x="2239" y="1239"/>
                  </a:cubicBezTo>
                  <a:lnTo>
                    <a:pt x="3787" y="1239"/>
                  </a:lnTo>
                  <a:cubicBezTo>
                    <a:pt x="3882" y="1239"/>
                    <a:pt x="3954" y="1168"/>
                    <a:pt x="3954" y="1096"/>
                  </a:cubicBezTo>
                  <a:cubicBezTo>
                    <a:pt x="3954" y="1001"/>
                    <a:pt x="3882" y="953"/>
                    <a:pt x="3787" y="953"/>
                  </a:cubicBezTo>
                  <a:lnTo>
                    <a:pt x="2239" y="953"/>
                  </a:lnTo>
                  <a:cubicBezTo>
                    <a:pt x="2215" y="953"/>
                    <a:pt x="2191" y="930"/>
                    <a:pt x="2191" y="882"/>
                  </a:cubicBezTo>
                  <a:lnTo>
                    <a:pt x="2191" y="310"/>
                  </a:lnTo>
                  <a:lnTo>
                    <a:pt x="5097" y="310"/>
                  </a:lnTo>
                  <a:lnTo>
                    <a:pt x="5097" y="906"/>
                  </a:lnTo>
                  <a:cubicBezTo>
                    <a:pt x="5097" y="930"/>
                    <a:pt x="5073" y="953"/>
                    <a:pt x="5049" y="953"/>
                  </a:cubicBezTo>
                  <a:lnTo>
                    <a:pt x="4454" y="953"/>
                  </a:lnTo>
                  <a:cubicBezTo>
                    <a:pt x="4382" y="953"/>
                    <a:pt x="4311" y="1025"/>
                    <a:pt x="4311" y="1096"/>
                  </a:cubicBezTo>
                  <a:cubicBezTo>
                    <a:pt x="4311" y="1192"/>
                    <a:pt x="4382" y="1239"/>
                    <a:pt x="4454" y="1239"/>
                  </a:cubicBezTo>
                  <a:lnTo>
                    <a:pt x="5049" y="1239"/>
                  </a:lnTo>
                  <a:cubicBezTo>
                    <a:pt x="5192" y="1239"/>
                    <a:pt x="5311" y="1144"/>
                    <a:pt x="5359" y="1025"/>
                  </a:cubicBezTo>
                  <a:lnTo>
                    <a:pt x="6192" y="1025"/>
                  </a:lnTo>
                  <a:cubicBezTo>
                    <a:pt x="6216" y="1025"/>
                    <a:pt x="6240" y="1049"/>
                    <a:pt x="6240" y="1072"/>
                  </a:cubicBezTo>
                  <a:lnTo>
                    <a:pt x="6240" y="9003"/>
                  </a:lnTo>
                  <a:cubicBezTo>
                    <a:pt x="6240" y="9026"/>
                    <a:pt x="6216" y="9050"/>
                    <a:pt x="6192" y="9050"/>
                  </a:cubicBezTo>
                  <a:lnTo>
                    <a:pt x="1096" y="9050"/>
                  </a:lnTo>
                  <a:cubicBezTo>
                    <a:pt x="1072" y="9050"/>
                    <a:pt x="1048" y="9026"/>
                    <a:pt x="1048" y="9003"/>
                  </a:cubicBezTo>
                  <a:lnTo>
                    <a:pt x="1048" y="7098"/>
                  </a:lnTo>
                  <a:cubicBezTo>
                    <a:pt x="1048" y="7026"/>
                    <a:pt x="977" y="6955"/>
                    <a:pt x="905" y="6955"/>
                  </a:cubicBezTo>
                  <a:cubicBezTo>
                    <a:pt x="810" y="6955"/>
                    <a:pt x="739" y="7026"/>
                    <a:pt x="739" y="7098"/>
                  </a:cubicBezTo>
                  <a:lnTo>
                    <a:pt x="739" y="9003"/>
                  </a:lnTo>
                  <a:cubicBezTo>
                    <a:pt x="739" y="9193"/>
                    <a:pt x="905" y="9336"/>
                    <a:pt x="1096" y="9336"/>
                  </a:cubicBezTo>
                  <a:lnTo>
                    <a:pt x="6168" y="9336"/>
                  </a:lnTo>
                  <a:cubicBezTo>
                    <a:pt x="6359" y="9336"/>
                    <a:pt x="6526" y="9193"/>
                    <a:pt x="6526" y="9003"/>
                  </a:cubicBezTo>
                  <a:lnTo>
                    <a:pt x="6526" y="1072"/>
                  </a:lnTo>
                  <a:cubicBezTo>
                    <a:pt x="6526" y="882"/>
                    <a:pt x="6359" y="715"/>
                    <a:pt x="6168" y="715"/>
                  </a:cubicBezTo>
                  <a:lnTo>
                    <a:pt x="5383" y="715"/>
                  </a:lnTo>
                  <a:lnTo>
                    <a:pt x="5383" y="310"/>
                  </a:lnTo>
                  <a:lnTo>
                    <a:pt x="6716" y="310"/>
                  </a:lnTo>
                  <a:cubicBezTo>
                    <a:pt x="6859" y="310"/>
                    <a:pt x="6978" y="429"/>
                    <a:pt x="6978" y="549"/>
                  </a:cubicBezTo>
                  <a:lnTo>
                    <a:pt x="6978" y="3382"/>
                  </a:lnTo>
                  <a:cubicBezTo>
                    <a:pt x="6978" y="3478"/>
                    <a:pt x="7050" y="3525"/>
                    <a:pt x="7121" y="3525"/>
                  </a:cubicBezTo>
                  <a:cubicBezTo>
                    <a:pt x="7216" y="3525"/>
                    <a:pt x="7288" y="3478"/>
                    <a:pt x="7288" y="3382"/>
                  </a:cubicBezTo>
                  <a:lnTo>
                    <a:pt x="7288" y="549"/>
                  </a:lnTo>
                  <a:cubicBezTo>
                    <a:pt x="7288" y="263"/>
                    <a:pt x="7026" y="1"/>
                    <a:pt x="6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5529072" y="3076382"/>
              <a:ext cx="10468" cy="10435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43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5566737" y="3076382"/>
              <a:ext cx="9660" cy="10435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cubicBezTo>
                    <a:pt x="215" y="310"/>
                    <a:pt x="287" y="238"/>
                    <a:pt x="287" y="143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5482587" y="3263464"/>
              <a:ext cx="145916" cy="63045"/>
            </a:xfrm>
            <a:custGeom>
              <a:avLst/>
              <a:gdLst/>
              <a:ahLst/>
              <a:cxnLst/>
              <a:rect l="l" t="t" r="r" b="b"/>
              <a:pathLst>
                <a:path w="4335" h="1873" extrusionOk="0">
                  <a:moveTo>
                    <a:pt x="4180" y="0"/>
                  </a:moveTo>
                  <a:cubicBezTo>
                    <a:pt x="4152" y="0"/>
                    <a:pt x="4123" y="6"/>
                    <a:pt x="4097" y="15"/>
                  </a:cubicBezTo>
                  <a:lnTo>
                    <a:pt x="3311" y="539"/>
                  </a:lnTo>
                  <a:lnTo>
                    <a:pt x="3025" y="181"/>
                  </a:lnTo>
                  <a:cubicBezTo>
                    <a:pt x="2999" y="142"/>
                    <a:pt x="2958" y="124"/>
                    <a:pt x="2915" y="124"/>
                  </a:cubicBezTo>
                  <a:cubicBezTo>
                    <a:pt x="2880" y="124"/>
                    <a:pt x="2843" y="136"/>
                    <a:pt x="2811" y="158"/>
                  </a:cubicBezTo>
                  <a:lnTo>
                    <a:pt x="1501" y="1182"/>
                  </a:lnTo>
                  <a:lnTo>
                    <a:pt x="1191" y="943"/>
                  </a:lnTo>
                  <a:cubicBezTo>
                    <a:pt x="1159" y="922"/>
                    <a:pt x="1122" y="910"/>
                    <a:pt x="1087" y="910"/>
                  </a:cubicBezTo>
                  <a:cubicBezTo>
                    <a:pt x="1044" y="910"/>
                    <a:pt x="1003" y="928"/>
                    <a:pt x="977" y="967"/>
                  </a:cubicBezTo>
                  <a:cubicBezTo>
                    <a:pt x="929" y="1039"/>
                    <a:pt x="953" y="1134"/>
                    <a:pt x="1001" y="1182"/>
                  </a:cubicBezTo>
                  <a:lnTo>
                    <a:pt x="1263" y="1372"/>
                  </a:lnTo>
                  <a:lnTo>
                    <a:pt x="1072" y="1515"/>
                  </a:lnTo>
                  <a:lnTo>
                    <a:pt x="667" y="1158"/>
                  </a:lnTo>
                  <a:cubicBezTo>
                    <a:pt x="639" y="1130"/>
                    <a:pt x="603" y="1118"/>
                    <a:pt x="569" y="1118"/>
                  </a:cubicBezTo>
                  <a:cubicBezTo>
                    <a:pt x="544" y="1118"/>
                    <a:pt x="520" y="1124"/>
                    <a:pt x="501" y="1134"/>
                  </a:cubicBezTo>
                  <a:lnTo>
                    <a:pt x="96" y="1396"/>
                  </a:lnTo>
                  <a:cubicBezTo>
                    <a:pt x="24" y="1420"/>
                    <a:pt x="0" y="1515"/>
                    <a:pt x="48" y="1586"/>
                  </a:cubicBezTo>
                  <a:cubicBezTo>
                    <a:pt x="79" y="1633"/>
                    <a:pt x="129" y="1659"/>
                    <a:pt x="181" y="1659"/>
                  </a:cubicBezTo>
                  <a:cubicBezTo>
                    <a:pt x="209" y="1659"/>
                    <a:pt x="237" y="1651"/>
                    <a:pt x="262" y="1634"/>
                  </a:cubicBezTo>
                  <a:lnTo>
                    <a:pt x="548" y="1444"/>
                  </a:lnTo>
                  <a:lnTo>
                    <a:pt x="953" y="1825"/>
                  </a:lnTo>
                  <a:cubicBezTo>
                    <a:pt x="1001" y="1848"/>
                    <a:pt x="1024" y="1872"/>
                    <a:pt x="1072" y="1872"/>
                  </a:cubicBezTo>
                  <a:cubicBezTo>
                    <a:pt x="1096" y="1872"/>
                    <a:pt x="1120" y="1848"/>
                    <a:pt x="1167" y="1825"/>
                  </a:cubicBezTo>
                  <a:lnTo>
                    <a:pt x="1525" y="1563"/>
                  </a:lnTo>
                  <a:lnTo>
                    <a:pt x="1882" y="1825"/>
                  </a:lnTo>
                  <a:cubicBezTo>
                    <a:pt x="1906" y="1848"/>
                    <a:pt x="1953" y="1872"/>
                    <a:pt x="1977" y="1872"/>
                  </a:cubicBezTo>
                  <a:cubicBezTo>
                    <a:pt x="2001" y="1872"/>
                    <a:pt x="2049" y="1848"/>
                    <a:pt x="2072" y="1825"/>
                  </a:cubicBezTo>
                  <a:lnTo>
                    <a:pt x="2715" y="1348"/>
                  </a:lnTo>
                  <a:lnTo>
                    <a:pt x="4120" y="1801"/>
                  </a:lnTo>
                  <a:cubicBezTo>
                    <a:pt x="4143" y="1806"/>
                    <a:pt x="4164" y="1809"/>
                    <a:pt x="4184" y="1809"/>
                  </a:cubicBezTo>
                  <a:cubicBezTo>
                    <a:pt x="4247" y="1809"/>
                    <a:pt x="4293" y="1778"/>
                    <a:pt x="4311" y="1706"/>
                  </a:cubicBezTo>
                  <a:cubicBezTo>
                    <a:pt x="4335" y="1634"/>
                    <a:pt x="4311" y="1563"/>
                    <a:pt x="4216" y="1515"/>
                  </a:cubicBezTo>
                  <a:lnTo>
                    <a:pt x="2739" y="1039"/>
                  </a:lnTo>
                  <a:cubicBezTo>
                    <a:pt x="2719" y="1029"/>
                    <a:pt x="2700" y="1023"/>
                    <a:pt x="2680" y="1023"/>
                  </a:cubicBezTo>
                  <a:cubicBezTo>
                    <a:pt x="2652" y="1023"/>
                    <a:pt x="2624" y="1035"/>
                    <a:pt x="2596" y="1063"/>
                  </a:cubicBezTo>
                  <a:lnTo>
                    <a:pt x="1977" y="1539"/>
                  </a:lnTo>
                  <a:lnTo>
                    <a:pt x="1763" y="1372"/>
                  </a:lnTo>
                  <a:lnTo>
                    <a:pt x="2882" y="491"/>
                  </a:lnTo>
                  <a:lnTo>
                    <a:pt x="3144" y="824"/>
                  </a:lnTo>
                  <a:cubicBezTo>
                    <a:pt x="3174" y="870"/>
                    <a:pt x="3224" y="886"/>
                    <a:pt x="3274" y="886"/>
                  </a:cubicBezTo>
                  <a:cubicBezTo>
                    <a:pt x="3303" y="886"/>
                    <a:pt x="3332" y="881"/>
                    <a:pt x="3358" y="872"/>
                  </a:cubicBezTo>
                  <a:lnTo>
                    <a:pt x="4263" y="277"/>
                  </a:lnTo>
                  <a:cubicBezTo>
                    <a:pt x="4311" y="229"/>
                    <a:pt x="4335" y="134"/>
                    <a:pt x="4287" y="62"/>
                  </a:cubicBezTo>
                  <a:cubicBezTo>
                    <a:pt x="4272" y="17"/>
                    <a:pt x="4228" y="0"/>
                    <a:pt x="4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5480198" y="3338492"/>
              <a:ext cx="147498" cy="10435"/>
            </a:xfrm>
            <a:custGeom>
              <a:avLst/>
              <a:gdLst/>
              <a:ahLst/>
              <a:cxnLst/>
              <a:rect l="l" t="t" r="r" b="b"/>
              <a:pathLst>
                <a:path w="4382" h="310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9"/>
                    <a:pt x="71" y="310"/>
                    <a:pt x="143" y="310"/>
                  </a:cubicBezTo>
                  <a:lnTo>
                    <a:pt x="4239" y="310"/>
                  </a:lnTo>
                  <a:cubicBezTo>
                    <a:pt x="4334" y="310"/>
                    <a:pt x="4382" y="239"/>
                    <a:pt x="4382" y="167"/>
                  </a:cubicBezTo>
                  <a:cubicBezTo>
                    <a:pt x="4382" y="72"/>
                    <a:pt x="4334" y="0"/>
                    <a:pt x="4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5483395" y="3273562"/>
              <a:ext cx="16864" cy="9660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39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5483395" y="3257540"/>
              <a:ext cx="16864" cy="9627"/>
            </a:xfrm>
            <a:custGeom>
              <a:avLst/>
              <a:gdLst/>
              <a:ahLst/>
              <a:cxnLst/>
              <a:rect l="l" t="t" r="r" b="b"/>
              <a:pathLst>
                <a:path w="501" h="286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14"/>
                    <a:pt x="72" y="286"/>
                    <a:pt x="143" y="286"/>
                  </a:cubicBezTo>
                  <a:lnTo>
                    <a:pt x="334" y="286"/>
                  </a:lnTo>
                  <a:cubicBezTo>
                    <a:pt x="429" y="286"/>
                    <a:pt x="500" y="214"/>
                    <a:pt x="500" y="143"/>
                  </a:cubicBezTo>
                  <a:cubicBezTo>
                    <a:pt x="500" y="48"/>
                    <a:pt x="429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5480198" y="3232665"/>
              <a:ext cx="147498" cy="9660"/>
            </a:xfrm>
            <a:custGeom>
              <a:avLst/>
              <a:gdLst/>
              <a:ahLst/>
              <a:cxnLst/>
              <a:rect l="l" t="t" r="r" b="b"/>
              <a:pathLst>
                <a:path w="4382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15"/>
                    <a:pt x="71" y="287"/>
                    <a:pt x="143" y="287"/>
                  </a:cubicBezTo>
                  <a:lnTo>
                    <a:pt x="4239" y="287"/>
                  </a:lnTo>
                  <a:cubicBezTo>
                    <a:pt x="4334" y="287"/>
                    <a:pt x="4382" y="215"/>
                    <a:pt x="4382" y="144"/>
                  </a:cubicBezTo>
                  <a:cubicBezTo>
                    <a:pt x="4382" y="72"/>
                    <a:pt x="4334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5548325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43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5565155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3" y="1"/>
                  </a:moveTo>
                  <a:cubicBezTo>
                    <a:pt x="48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48" y="382"/>
                    <a:pt x="143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5581178" y="3134883"/>
              <a:ext cx="9660" cy="12858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15" y="382"/>
                    <a:pt x="286" y="310"/>
                    <a:pt x="286" y="239"/>
                  </a:cubicBezTo>
                  <a:lnTo>
                    <a:pt x="286" y="143"/>
                  </a:lnTo>
                  <a:cubicBezTo>
                    <a:pt x="286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5597200" y="3134883"/>
              <a:ext cx="10468" cy="12858"/>
            </a:xfrm>
            <a:custGeom>
              <a:avLst/>
              <a:gdLst/>
              <a:ahLst/>
              <a:cxnLst/>
              <a:rect l="l" t="t" r="r" b="b"/>
              <a:pathLst>
                <a:path w="311" h="382" extrusionOk="0">
                  <a:moveTo>
                    <a:pt x="144" y="1"/>
                  </a:moveTo>
                  <a:cubicBezTo>
                    <a:pt x="72" y="1"/>
                    <a:pt x="1" y="72"/>
                    <a:pt x="1" y="143"/>
                  </a:cubicBezTo>
                  <a:lnTo>
                    <a:pt x="1" y="239"/>
                  </a:lnTo>
                  <a:cubicBezTo>
                    <a:pt x="1" y="310"/>
                    <a:pt x="72" y="382"/>
                    <a:pt x="144" y="382"/>
                  </a:cubicBezTo>
                  <a:cubicBezTo>
                    <a:pt x="239" y="382"/>
                    <a:pt x="311" y="310"/>
                    <a:pt x="311" y="239"/>
                  </a:cubicBezTo>
                  <a:lnTo>
                    <a:pt x="311" y="143"/>
                  </a:lnTo>
                  <a:cubicBezTo>
                    <a:pt x="311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5613256" y="3134883"/>
              <a:ext cx="10435" cy="12858"/>
            </a:xfrm>
            <a:custGeom>
              <a:avLst/>
              <a:gdLst/>
              <a:ahLst/>
              <a:cxnLst/>
              <a:rect l="l" t="t" r="r" b="b"/>
              <a:pathLst>
                <a:path w="310" h="382" extrusionOk="0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39"/>
                  </a:lnTo>
                  <a:cubicBezTo>
                    <a:pt x="0" y="310"/>
                    <a:pt x="72" y="382"/>
                    <a:pt x="167" y="382"/>
                  </a:cubicBezTo>
                  <a:cubicBezTo>
                    <a:pt x="238" y="382"/>
                    <a:pt x="310" y="310"/>
                    <a:pt x="310" y="239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5572359" y="3157334"/>
              <a:ext cx="51332" cy="10435"/>
            </a:xfrm>
            <a:custGeom>
              <a:avLst/>
              <a:gdLst/>
              <a:ahLst/>
              <a:cxnLst/>
              <a:rect l="l" t="t" r="r" b="b"/>
              <a:pathLst>
                <a:path w="1525" h="310" extrusionOk="0">
                  <a:moveTo>
                    <a:pt x="144" y="0"/>
                  </a:moveTo>
                  <a:cubicBezTo>
                    <a:pt x="48" y="0"/>
                    <a:pt x="1" y="72"/>
                    <a:pt x="1" y="167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382" y="310"/>
                  </a:lnTo>
                  <a:cubicBezTo>
                    <a:pt x="1453" y="310"/>
                    <a:pt x="1525" y="239"/>
                    <a:pt x="1525" y="167"/>
                  </a:cubicBezTo>
                  <a:cubicBezTo>
                    <a:pt x="1525" y="72"/>
                    <a:pt x="1453" y="0"/>
                    <a:pt x="1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5536309" y="3186988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1"/>
                  </a:moveTo>
                  <a:cubicBezTo>
                    <a:pt x="71" y="1"/>
                    <a:pt x="0" y="72"/>
                    <a:pt x="0" y="143"/>
                  </a:cubicBezTo>
                  <a:cubicBezTo>
                    <a:pt x="0" y="215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1"/>
                    <a:pt x="2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5536309" y="3204626"/>
              <a:ext cx="87381" cy="9660"/>
            </a:xfrm>
            <a:custGeom>
              <a:avLst/>
              <a:gdLst/>
              <a:ahLst/>
              <a:cxnLst/>
              <a:rect l="l" t="t" r="r" b="b"/>
              <a:pathLst>
                <a:path w="2596" h="287" extrusionOk="0">
                  <a:moveTo>
                    <a:pt x="143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9"/>
                    <a:pt x="71" y="286"/>
                    <a:pt x="143" y="286"/>
                  </a:cubicBezTo>
                  <a:lnTo>
                    <a:pt x="2453" y="286"/>
                  </a:lnTo>
                  <a:cubicBezTo>
                    <a:pt x="2524" y="286"/>
                    <a:pt x="2596" y="215"/>
                    <a:pt x="2596" y="143"/>
                  </a:cubicBezTo>
                  <a:cubicBezTo>
                    <a:pt x="2596" y="72"/>
                    <a:pt x="2524" y="0"/>
                    <a:pt x="2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5483395" y="3126064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286"/>
                  </a:moveTo>
                  <a:cubicBezTo>
                    <a:pt x="858" y="286"/>
                    <a:pt x="881" y="310"/>
                    <a:pt x="881" y="334"/>
                  </a:cubicBezTo>
                  <a:lnTo>
                    <a:pt x="881" y="810"/>
                  </a:lnTo>
                  <a:cubicBezTo>
                    <a:pt x="881" y="834"/>
                    <a:pt x="858" y="858"/>
                    <a:pt x="834" y="858"/>
                  </a:cubicBezTo>
                  <a:lnTo>
                    <a:pt x="358" y="858"/>
                  </a:lnTo>
                  <a:cubicBezTo>
                    <a:pt x="310" y="858"/>
                    <a:pt x="310" y="858"/>
                    <a:pt x="310" y="810"/>
                  </a:cubicBezTo>
                  <a:lnTo>
                    <a:pt x="310" y="334"/>
                  </a:lnTo>
                  <a:cubicBezTo>
                    <a:pt x="310" y="310"/>
                    <a:pt x="310" y="286"/>
                    <a:pt x="358" y="286"/>
                  </a:cubicBezTo>
                  <a:close/>
                  <a:moveTo>
                    <a:pt x="358" y="1"/>
                  </a:moveTo>
                  <a:cubicBezTo>
                    <a:pt x="167" y="1"/>
                    <a:pt x="0" y="143"/>
                    <a:pt x="0" y="334"/>
                  </a:cubicBezTo>
                  <a:lnTo>
                    <a:pt x="0" y="810"/>
                  </a:lnTo>
                  <a:cubicBezTo>
                    <a:pt x="0" y="1001"/>
                    <a:pt x="167" y="1168"/>
                    <a:pt x="358" y="1168"/>
                  </a:cubicBezTo>
                  <a:lnTo>
                    <a:pt x="834" y="1168"/>
                  </a:lnTo>
                  <a:cubicBezTo>
                    <a:pt x="1024" y="1168"/>
                    <a:pt x="1167" y="1001"/>
                    <a:pt x="1167" y="810"/>
                  </a:cubicBezTo>
                  <a:lnTo>
                    <a:pt x="1167" y="334"/>
                  </a:lnTo>
                  <a:cubicBezTo>
                    <a:pt x="1167" y="143"/>
                    <a:pt x="1024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5483395" y="3174972"/>
              <a:ext cx="39315" cy="39315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834" y="310"/>
                  </a:moveTo>
                  <a:cubicBezTo>
                    <a:pt x="858" y="310"/>
                    <a:pt x="881" y="334"/>
                    <a:pt x="881" y="358"/>
                  </a:cubicBezTo>
                  <a:lnTo>
                    <a:pt x="881" y="834"/>
                  </a:lnTo>
                  <a:cubicBezTo>
                    <a:pt x="881" y="858"/>
                    <a:pt x="858" y="881"/>
                    <a:pt x="834" y="881"/>
                  </a:cubicBezTo>
                  <a:lnTo>
                    <a:pt x="358" y="881"/>
                  </a:lnTo>
                  <a:cubicBezTo>
                    <a:pt x="310" y="881"/>
                    <a:pt x="310" y="858"/>
                    <a:pt x="310" y="834"/>
                  </a:cubicBezTo>
                  <a:lnTo>
                    <a:pt x="310" y="358"/>
                  </a:lnTo>
                  <a:cubicBezTo>
                    <a:pt x="310" y="334"/>
                    <a:pt x="310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834"/>
                  </a:lnTo>
                  <a:cubicBezTo>
                    <a:pt x="0" y="1024"/>
                    <a:pt x="167" y="1167"/>
                    <a:pt x="358" y="1167"/>
                  </a:cubicBezTo>
                  <a:lnTo>
                    <a:pt x="834" y="1167"/>
                  </a:lnTo>
                  <a:cubicBezTo>
                    <a:pt x="1024" y="1167"/>
                    <a:pt x="1167" y="1024"/>
                    <a:pt x="1167" y="834"/>
                  </a:cubicBezTo>
                  <a:lnTo>
                    <a:pt x="1167" y="358"/>
                  </a:lnTo>
                  <a:cubicBezTo>
                    <a:pt x="1167" y="167"/>
                    <a:pt x="1024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8DB5E3-D604-47E0-9483-DEC6EC65ABD3}"/>
              </a:ext>
            </a:extLst>
          </p:cNvPr>
          <p:cNvSpPr txBox="1"/>
          <p:nvPr/>
        </p:nvSpPr>
        <p:spPr>
          <a:xfrm>
            <a:off x="737367" y="1430718"/>
            <a:ext cx="2685121" cy="892552"/>
          </a:xfrm>
          <a:prstGeom prst="rect">
            <a:avLst/>
          </a:prstGeom>
          <a:solidFill>
            <a:schemeClr val="bg2">
              <a:lumMod val="20000"/>
              <a:lumOff val="8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130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sz="13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tart_Date</a:t>
            </a:r>
            <a:r>
              <a:rPr lang="en-US" sz="13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300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13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  <a:r>
              <a:rPr lang="en-US" sz="13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End_Date</a:t>
            </a:r>
            <a:endParaRPr lang="en-US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Covid19Data</a:t>
            </a:r>
            <a:endParaRPr lang="en-US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249;p41">
            <a:extLst>
              <a:ext uri="{FF2B5EF4-FFF2-40B4-BE49-F238E27FC236}">
                <a16:creationId xmlns:a16="http://schemas.microsoft.com/office/drawing/2014/main" id="{1F2DA6EE-0786-4511-B242-12B00410C1C2}"/>
              </a:ext>
            </a:extLst>
          </p:cNvPr>
          <p:cNvSpPr/>
          <p:nvPr/>
        </p:nvSpPr>
        <p:spPr>
          <a:xfrm>
            <a:off x="4416412" y="3795179"/>
            <a:ext cx="301640" cy="2966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1254;p41">
            <a:extLst>
              <a:ext uri="{FF2B5EF4-FFF2-40B4-BE49-F238E27FC236}">
                <a16:creationId xmlns:a16="http://schemas.microsoft.com/office/drawing/2014/main" id="{EC340F02-33FF-4DD2-A3D7-1C19CD54FC41}"/>
              </a:ext>
            </a:extLst>
          </p:cNvPr>
          <p:cNvSpPr txBox="1"/>
          <p:nvPr/>
        </p:nvSpPr>
        <p:spPr>
          <a:xfrm>
            <a:off x="432486" y="4326926"/>
            <a:ext cx="8279027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Time Line shows data worth of 18 months and which is a year 2020 - 2021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7B145-6F6F-4CCB-B072-2A04FC9B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09" y="2380599"/>
            <a:ext cx="2462446" cy="458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7CA91-74E9-4358-9393-D79442FC2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346" y="2347359"/>
            <a:ext cx="2825578" cy="466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F65244-4323-4A3C-B939-FBA87F5E19B8}"/>
              </a:ext>
            </a:extLst>
          </p:cNvPr>
          <p:cNvSpPr txBox="1"/>
          <p:nvPr/>
        </p:nvSpPr>
        <p:spPr>
          <a:xfrm>
            <a:off x="4217238" y="1488733"/>
            <a:ext cx="4774361" cy="830997"/>
          </a:xfrm>
          <a:prstGeom prst="rect">
            <a:avLst/>
          </a:prstGeom>
          <a:solidFill>
            <a:schemeClr val="bg2">
              <a:lumMod val="20000"/>
              <a:lumOff val="8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'MMMM dd,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yyyy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start_date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'MMMM dd,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yyyy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End_Date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corona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Covid19Data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8A9EF7-6C50-4082-8A59-774C7408E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33"/>
    </mc:Choice>
    <mc:Fallback xmlns="">
      <p:transition spd="slow" advTm="46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ID-19 Vaccine Breakthrough: Case Investigation and Reporting by Slidesgo">
  <a:themeElements>
    <a:clrScheme name="Simple Light">
      <a:dk1>
        <a:srgbClr val="000000"/>
      </a:dk1>
      <a:lt1>
        <a:srgbClr val="FFFFFF"/>
      </a:lt1>
      <a:dk2>
        <a:srgbClr val="185ADB"/>
      </a:dk2>
      <a:lt2>
        <a:srgbClr val="409FF4"/>
      </a:lt2>
      <a:accent1>
        <a:srgbClr val="54BCFC"/>
      </a:accent1>
      <a:accent2>
        <a:srgbClr val="FFC947"/>
      </a:accent2>
      <a:accent3>
        <a:srgbClr val="FFE05C"/>
      </a:accent3>
      <a:accent4>
        <a:srgbClr val="FEDDB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1746</Words>
  <Application>Microsoft Office PowerPoint</Application>
  <PresentationFormat>On-screen Show (16:9)</PresentationFormat>
  <Paragraphs>236</Paragraphs>
  <Slides>26</Slides>
  <Notes>19</Notes>
  <HiddenSlides>0</HiddenSlides>
  <MMClips>26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Bahnschrift SemiBold</vt:lpstr>
      <vt:lpstr>Calibri</vt:lpstr>
      <vt:lpstr>Consolas</vt:lpstr>
      <vt:lpstr>Josefin Sans</vt:lpstr>
      <vt:lpstr>Poppins</vt:lpstr>
      <vt:lpstr>Roboto</vt:lpstr>
      <vt:lpstr>Söhne</vt:lpstr>
      <vt:lpstr>SuperscriptNumbersFontFix</vt:lpstr>
      <vt:lpstr>Wingdings</vt:lpstr>
      <vt:lpstr>COVID-19 Vaccine Breakthrough: Case Investigation and Reporting by Slidesgo</vt:lpstr>
      <vt:lpstr>COVID-19 Data  Analysis :  Cases Reported Investigation and Reporting </vt:lpstr>
      <vt:lpstr>What is COVID-19?</vt:lpstr>
      <vt:lpstr>Table of contents</vt:lpstr>
      <vt:lpstr>Introduction</vt:lpstr>
      <vt:lpstr>Identifying information Provided in Dataset</vt:lpstr>
      <vt:lpstr>Data Profiling</vt:lpstr>
      <vt:lpstr>Data Cleaning – Checking for Null Values </vt:lpstr>
      <vt:lpstr>Data Cleaning – Updating the Null Values </vt:lpstr>
      <vt:lpstr>When Covid-19 First Reported And The Tracking end Date</vt:lpstr>
      <vt:lpstr>SELECT                 YEAR(Date) AS Year,                 DATENAME(MONTH, Date) AS Month,                  AVG(Confirmed) AS Avg_Confirmed,                  AVG(Deaths) AS Avg_Deaths,                  AVG(Recovered) AS Avg_Monthly_Recovered FROM                 Covid19Data WHERE                YEAR(Date) IN (2020, 2021) GROUP BY                    YEAR(Date),                    DATENAME(MONTH, Date) ORDER BY                      YEAR(Date),                      Avg_Confirmed, Avg_Deaths, Avg_Monthly_Recovered,  Month;</vt:lpstr>
      <vt:lpstr>Case Details in depth</vt:lpstr>
      <vt:lpstr>PowerPoint Presentation</vt:lpstr>
      <vt:lpstr>PowerPoint Presentation</vt:lpstr>
      <vt:lpstr>PowerPoint Presentation</vt:lpstr>
      <vt:lpstr>Maximum Value for Confirmed Cases, Deaths and Recovered Cases</vt:lpstr>
      <vt:lpstr>PowerPoint Presentation</vt:lpstr>
      <vt:lpstr>Metrics on How Corona Virus Spreads</vt:lpstr>
      <vt:lpstr>PowerPoint Presentation</vt:lpstr>
      <vt:lpstr>PowerPoint Presentation</vt:lpstr>
      <vt:lpstr>PowerPoint Presentation</vt:lpstr>
      <vt:lpstr>Map of Country with Highest cases Reported</vt:lpstr>
      <vt:lpstr>Map of Country with Lowest Deaths Reported</vt:lpstr>
      <vt:lpstr>PowerPoint Presentation</vt:lpstr>
      <vt:lpstr>Map of Top 5 countries with Highest Recovered Cases</vt:lpstr>
      <vt:lpstr>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Vaccine Breakthrough: Case Investigation and Reporting</dc:title>
  <dc:creator>Dipal Paneri</dc:creator>
  <cp:lastModifiedBy>Dipal Paneri</cp:lastModifiedBy>
  <cp:revision>13</cp:revision>
  <dcterms:modified xsi:type="dcterms:W3CDTF">2024-05-05T20:57:00Z</dcterms:modified>
</cp:coreProperties>
</file>